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5A9A6-910F-4401-9273-1B7BE27AEC0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AECAF-0E9D-4A03-8935-04F8C4B2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Теория репрезентации</a:t>
            </a:r>
            <a:r>
              <a:rPr lang="ru-RU" baseline="0" dirty="0" smtClean="0"/>
              <a:t>. Нет и не бывает «треугольника вообще», мы имеем дело только с конкретными треугольниками.</a:t>
            </a:r>
          </a:p>
          <a:p>
            <a:r>
              <a:rPr lang="ru-RU" baseline="0" dirty="0" smtClean="0"/>
              <a:t>Но нет и движения вообще, и человека вообще!</a:t>
            </a:r>
          </a:p>
          <a:p>
            <a:r>
              <a:rPr lang="ru-RU" baseline="0" dirty="0" smtClean="0"/>
              <a:t>Значит, абстрактное мышление – фикция, «злоупотребление словами».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ECAF-0E9D-4A03-8935-04F8C4B2D80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8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Изгнать общее и абстрактное из познания!</a:t>
            </a:r>
          </a:p>
          <a:p>
            <a:r>
              <a:rPr lang="ru-RU" dirty="0" smtClean="0"/>
              <a:t>Но понятие «материя» – как раз такое общее. «Наиболее абстрактная и непонятная из всех вещей»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ECAF-0E9D-4A03-8935-04F8C4B2D80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мог согласиться с солипсизмом – потому попытался смягчить позицию, доказав непрерывность существования вещей.</a:t>
            </a:r>
          </a:p>
          <a:p>
            <a:r>
              <a:rPr lang="ru-RU" baseline="0" dirty="0" smtClean="0"/>
              <a:t>Колебания между суб. И объектив. Идеализмом. Аппеляция к Богу.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AECAF-0E9D-4A03-8935-04F8C4B2D80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6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ECF9F1-FCCE-458C-B550-6E612C86D41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24AAEF-3BF9-4ED0-8B1C-A87E384D95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Европейский эмпиризм 18 века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Идеи, полученные из опыта, являются только исходным материалом для знания, но еще не самим знанием. Чтобы стать знанием, идеи должны быть переработаны деятельностью рассудка. </a:t>
            </a:r>
          </a:p>
          <a:p>
            <a:pPr algn="just"/>
            <a:r>
              <a:rPr lang="ru-RU" sz="2400" dirty="0" smtClean="0"/>
              <a:t>Опыт дает </a:t>
            </a:r>
            <a:r>
              <a:rPr lang="ru-RU" sz="2400" b="1" i="1" dirty="0" smtClean="0"/>
              <a:t>простые</a:t>
            </a:r>
            <a:r>
              <a:rPr lang="ru-RU" sz="2400" dirty="0" smtClean="0"/>
              <a:t> идеи – горькое, кислое, холодное и т.п. Рассудок комбинирует простые идеи и составляет из них  </a:t>
            </a:r>
            <a:r>
              <a:rPr lang="ru-RU" sz="2400" b="1" i="1" dirty="0" smtClean="0"/>
              <a:t>сложные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Простые идеи не могут быть нами выдуманы, наш ум на этом этапе познания </a:t>
            </a:r>
            <a:r>
              <a:rPr lang="ru-RU" b="1" i="1" dirty="0" smtClean="0"/>
              <a:t>пассивен</a:t>
            </a:r>
            <a:r>
              <a:rPr lang="ru-RU" dirty="0" smtClean="0"/>
              <a:t>, он лишь воспринимает воздействия окружающего мира. </a:t>
            </a:r>
          </a:p>
          <a:p>
            <a:pPr algn="just"/>
            <a:r>
              <a:rPr lang="ru-RU" dirty="0" smtClean="0"/>
              <a:t>На этапе же создания сложных идей ум </a:t>
            </a:r>
            <a:r>
              <a:rPr lang="ru-RU" b="1" i="1" dirty="0" smtClean="0"/>
              <a:t>активен</a:t>
            </a:r>
            <a:r>
              <a:rPr lang="ru-RU" dirty="0" smtClean="0"/>
              <a:t>, он может по-разному сочетать простые идеи. Поэтому мы можем создать и такие сложные идеи, которые не обладают реальным существованием (единорог, сатир, Баба Яга).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Мы обозначаем повторяющуюся совокупность идей определенным словом, «меткой».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Язык - это система знаков, состоящая из чувственных «меток» наших идей, которые дают возможность нам общаться друг с другом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10332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Абстракция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Абстракция – формирование образов реальности посредством отвлечения от индивидуальных, неповторимых качеств. </a:t>
            </a:r>
          </a:p>
          <a:p>
            <a:pPr algn="just"/>
            <a:endParaRPr lang="ru-RU" dirty="0"/>
          </a:p>
          <a:p>
            <a:pPr lvl="4" algn="just"/>
            <a:r>
              <a:rPr lang="ru-RU" dirty="0" smtClean="0"/>
              <a:t>Видя многих отдельных людей, например, и "отделяя от них обстоятельства времени и пространства и др. частные идеи", мы можем прийти к общей идее "человека".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 ли Локк?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611560" y="162880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Упрощенный, механистический подход к деятельности человеческого сознания: представление о предмете не возникает у человека в рез-те прибавления одной простой идеи (цвета, напр.) к другой простой идее (скажем, формы). Во-1-х, такое «сложение» простых идей было бы бесконечным (ведь та же вишня не только круглая и красная, но у нее еще есть консистенция, запах, вкус, особенности поверхности и т.д., и т.п.), а во-2-х, мы воспринимаем мир по иным законам.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Представления Локка </a:t>
            </a:r>
            <a:r>
              <a:rPr lang="ru-RU" sz="2800" dirty="0"/>
              <a:t>о процессе создания абстракций </a:t>
            </a:r>
            <a:r>
              <a:rPr lang="ru-RU" sz="2800" dirty="0" smtClean="0"/>
              <a:t>господствовали минимум столетие</a:t>
            </a: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Но: Локк создал продуманную версию эмпиризма, основанную на общих принципах сенсуализма, и даже сложные для объяснения с подобных позиций процессы образования общих понятий, субъективности ощущений и др. он смог объяснить, не прибегая к концепции врожденных идей, признанию вечности души, помощи Бога или иным аргументам, не вытекающим напрямую из его теории.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04" y="3933056"/>
            <a:ext cx="1524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Происхождение государства Локк выводит из взаимного договора, заключенного людьми между собой для обеспечения жизни, свободы и </a:t>
            </a:r>
            <a:r>
              <a:rPr lang="ru-RU" sz="2400" dirty="0" smtClean="0"/>
              <a:t>собственности.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государстве Локк признает две власти: </a:t>
            </a:r>
            <a:r>
              <a:rPr lang="ru-RU" sz="2400" dirty="0">
                <a:solidFill>
                  <a:srgbClr val="C00000"/>
                </a:solidFill>
              </a:rPr>
              <a:t>законодательную</a:t>
            </a:r>
            <a:r>
              <a:rPr lang="ru-RU" sz="2400" dirty="0"/>
              <a:t> и </a:t>
            </a:r>
            <a:r>
              <a:rPr lang="ru-RU" sz="2400" dirty="0">
                <a:solidFill>
                  <a:srgbClr val="C00000"/>
                </a:solidFill>
              </a:rPr>
              <a:t>исполнительную</a:t>
            </a:r>
            <a:r>
              <a:rPr lang="ru-RU" sz="2400" dirty="0"/>
              <a:t>, к которой относятся судебная и военная.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Локк – первый теоретик либерализма</a:t>
            </a:r>
            <a:endParaRPr lang="ru-RU" sz="4000" dirty="0"/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«разделения властей».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Законодательная, исполнительная и судебная власти должны быть независимы друг от друга.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88983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6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95536" y="908721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Локк был сторонником отделения церкви от государства. Он настаивал на необходимости разделения между гражданской и религиозной сферами: гражданская власть не может устанавливать законы в религиозной сфере, а религия не должна вмешиваться в действия гражданской власти.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45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Джордж Беркли (1685 - 1753)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390775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Джон Локк (1632- 1704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47863"/>
            <a:ext cx="2286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323528" y="2549803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Беркли обратился к философии Локка и сделал из нее неожиданные выводы. Концепция первичных и вторичных качеств дала ему для этого все основания. Давайте попробуем рассуждать вслед за Беркли. Вторичные качества – субъективны, они существуют не в самом предмете, а в человеческом сознании. Локк говорил, что эти вторичные качества зависят от объективных, первичных, - тех, что присутствуют в самих вещах. Но Беркли в этом усомнился. С его точки зрения, все наоборот!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71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323528" y="184482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</a:rPr>
              <a:t>се качества – вторичны, потому что все они зависят от воспринимающего субъекта.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0050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 всегда существуют только в сознании  субъекта, они «не похожи» на те предметы, которые эти ощущения вызывают.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может быть похоже ощущение, кроме ощущения?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спрашивал Беркли. Значит, делал он вывод, все ощущения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зависят от нас.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Если для Локка мы знаем столько, сколько ощущаем, то для Беркли существует столько, сколько мы ощущаем</a:t>
            </a:r>
            <a:r>
              <a:rPr lang="ru-RU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244334"/>
            <a:ext cx="62649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«Быть – значит быть воспринимаемым».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77" y="3717032"/>
            <a:ext cx="152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«Все, что существует, единично»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259632" y="256490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Теория репрезентации. Нет и не бывает «треугольника вообще», мы имеем дело только с конкретными треугольниками.</a:t>
            </a:r>
          </a:p>
          <a:p>
            <a:pPr algn="just"/>
            <a:r>
              <a:rPr lang="ru-RU" dirty="0" smtClean="0"/>
              <a:t>Но нет и движения вообще, и человека вообще!</a:t>
            </a:r>
          </a:p>
          <a:p>
            <a:pPr algn="just"/>
            <a:r>
              <a:rPr lang="ru-RU" dirty="0" smtClean="0"/>
              <a:t>Значит, абстрактное мышление – фикция, «злоупотребление словами».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043608" y="2492896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Изгнать общее и абстрактное из познания!</a:t>
            </a:r>
          </a:p>
          <a:p>
            <a:pPr algn="just"/>
            <a:r>
              <a:rPr lang="ru-RU" sz="2400" dirty="0" smtClean="0"/>
              <a:t>Но понятие «материя» – как раз такое общее. «</a:t>
            </a:r>
            <a:r>
              <a:rPr lang="ru-RU" sz="2400" i="1" dirty="0" smtClean="0"/>
              <a:t>Наиболее абстрактная и непонятная из всех вещей».</a:t>
            </a:r>
          </a:p>
          <a:p>
            <a:pPr algn="just"/>
            <a:endParaRPr lang="ru-RU" sz="2400" i="1" dirty="0"/>
          </a:p>
          <a:p>
            <a:pPr algn="just"/>
            <a:r>
              <a:rPr lang="ru-RU" sz="2400" dirty="0" smtClean="0"/>
              <a:t>Я не могу воспринимать материю – значит, она не существует!</a:t>
            </a:r>
          </a:p>
          <a:p>
            <a:pPr algn="just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Субъективный идеализм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5" y="18864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Солипсизм?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115616" y="2708919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Не мог согласиться с солипсизмом – потому попытался смягчить позицию, доказав непрерывность существования вещей.</a:t>
            </a:r>
          </a:p>
          <a:p>
            <a:pPr algn="just"/>
            <a:r>
              <a:rPr lang="ru-RU" sz="2800" dirty="0" smtClean="0"/>
              <a:t>Колебания между суб. и объектив. идеализмом. </a:t>
            </a:r>
          </a:p>
          <a:p>
            <a:pPr algn="just"/>
            <a:r>
              <a:rPr lang="ru-RU" sz="2800" dirty="0" smtClean="0"/>
              <a:t>Аппеляция к Богу.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00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836713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Традиционно</a:t>
            </a:r>
            <a:r>
              <a:rPr lang="ru-RU" sz="2400" dirty="0" smtClean="0"/>
              <a:t>: «Бог существует, поэтому он воспринимает все вещи».</a:t>
            </a:r>
          </a:p>
          <a:p>
            <a:r>
              <a:rPr lang="ru-RU" sz="2400" b="1" i="1" dirty="0" smtClean="0"/>
              <a:t>Беркли</a:t>
            </a:r>
            <a:r>
              <a:rPr lang="ru-RU" sz="2400" dirty="0" smtClean="0"/>
              <a:t>: чувственные вещи реально существуют, значит, их должен непрерывно воспринимать бесконечный Дух или Бог.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36" y="378904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54868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Введя в свою философию Бога, Беркли тем самым ввел в нее и весь окружающий человека реальный мир. Вещи нам не снятся, они действительно существуют благодаря божественному восприятию. Поэтому наши ощущения дают нам информацию о мире, хотя и субъективную. </a:t>
            </a:r>
          </a:p>
          <a:p>
            <a:endParaRPr lang="ru-RU" sz="2400" dirty="0"/>
          </a:p>
          <a:p>
            <a:r>
              <a:rPr lang="ru-RU" sz="2400" dirty="0" smtClean="0"/>
              <a:t>Но как узнать, насколько мое ощущение истинно, то есть насколько оно соответствует реальности?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4910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r>
              <a:rPr lang="ru-RU" dirty="0"/>
              <a:t>истинности ощущений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2816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Истинные ощущения ярки и отчетливы.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Одновременность одинаковых восприятий у нескольких людей: не только я воспринимаю предмет, но и другие тоже. 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 smtClean="0"/>
              <a:t>Согласованность ощущений друг с другом: надо, чтобы ощущения не противоречили уже имеющимся.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13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196" y="692696"/>
            <a:ext cx="81002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ru-RU" sz="2800" dirty="0" smtClean="0"/>
              <a:t>Принцип экономии мышления: надо отдавать предпочтение более простому объяснению. </a:t>
            </a:r>
          </a:p>
          <a:p>
            <a:endParaRPr lang="ru-RU" sz="2800" dirty="0" smtClean="0"/>
          </a:p>
          <a:p>
            <a:pPr marL="342900" indent="-342900">
              <a:buAutoNum type="arabicPeriod" startAt="4"/>
            </a:pPr>
            <a:r>
              <a:rPr lang="ru-RU" sz="2800" dirty="0" smtClean="0"/>
              <a:t>Соответствие нашего восприятия восприятию в божественном сознании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Сенсуализм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латинского слова «sensus» - чувство, ощущение) – философское течение в теории познания, согласно которому источником знаний являются ощущения.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в уме, чего бы не было бы прежде в ощущениях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все человеческое знание берется из опыта.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раум представляет собой "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tabula rasa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- чистую доску.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енсуализм, доведенный до его логического предела, приводит к субъективному идеализму.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Дэвид Юм (1711-1776)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79294"/>
            <a:ext cx="3384375" cy="38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76673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Юм был убежден, что человек не может выйти за рамки опыта. Мы получаем впечатления, на основании этих впечатлений формируем свои идеи. Впечатления формируются на основе чувств – через осязание, обоняние, вкус, зрение, слух, но мы не можем быть уверены, что они вызываются воздействием на органы чувств внешних предметов: «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впечатлений, возникающих на основе ощущений, то их первоначальная причина, с моей точки зрения, совершенно необъяснима средствами человеческого разума, и всегда будет невозможно решить с уверенностью, рождает ли их непосредственное воздействие объекта, или они создаются творческой энергией ума, или же дарованы нам Творцом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72592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Любые вопросы о внешнем мире – лишены смысла, ибо мы никогда не сможем ответить на них с уверенностью в своей правоте. Человек может исследовать лишь содержание своего сознания, но не внешний мир.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Пример: причинность =ассоциациативная связь (курица-хозяйка?)</a:t>
            </a:r>
            <a:endParaRPr lang="ru-RU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61048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6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668" y="44103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Д</a:t>
            </a:r>
            <a:r>
              <a:rPr lang="ru-RU" sz="2400" dirty="0" smtClean="0">
                <a:solidFill>
                  <a:srgbClr val="FF0000"/>
                </a:solidFill>
              </a:rPr>
              <a:t>ействительность – поток впечатлений</a:t>
            </a:r>
            <a:r>
              <a:rPr lang="ru-RU" sz="2400" dirty="0" smtClean="0"/>
              <a:t>. Причины, порождающие эти впечатления, - </a:t>
            </a:r>
            <a:r>
              <a:rPr lang="ru-RU" sz="2400" b="1" i="1" dirty="0" smtClean="0"/>
              <a:t>непознаваемы</a:t>
            </a:r>
            <a:r>
              <a:rPr lang="ru-RU" sz="2400" dirty="0" smtClean="0"/>
              <a:t>. Мы не можем даже знать, существует ли внешний мир. Существуют лишь впечатления от наших органов чувств (ощущений) и впечатления от внутренней деятельности души (рефлексии). От этих двух видов первоначальных ощущений зависят все идеи в нашем сознании. Ни одна идея не может быть образована без предшествующего ей впечатления (Юм здесь был согласен с Локком, что человек подобен чистой доске, на которой опыт пишет свои письмена).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96014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Трактат </a:t>
            </a:r>
            <a:r>
              <a:rPr lang="ru-RU" sz="2400" dirty="0"/>
              <a:t>"Опыт о человеческом разумении"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Критика распространенной в то время в европейской философии декартовской концепции о врожденности идей:</a:t>
            </a:r>
          </a:p>
          <a:p>
            <a:pPr lvl="3" algn="just"/>
            <a:r>
              <a:rPr lang="ru-RU" sz="2400" dirty="0" smtClean="0"/>
              <a:t>показал, что все наше знание – в том числе, математическое и логическое - не является врожденным, а имеет опытное происхождение.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9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внешний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Внутренний (рефлексия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/>
              <a:t>ощущения, которые заполняют «чистый лист» различными письменами; эти ощущения мы получаем посредством </a:t>
            </a:r>
            <a:r>
              <a:rPr lang="ru-RU" dirty="0" smtClean="0"/>
              <a:t>органов </a:t>
            </a:r>
            <a:r>
              <a:rPr lang="ru-RU" dirty="0"/>
              <a:t>чувств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идеи о деятельности собственного сознания, о различных операциях нашего мышления, о своих психических состояниях - эмоциях, желаниях и т.п. </a:t>
            </a:r>
          </a:p>
        </p:txBody>
      </p:sp>
    </p:spTree>
    <p:extLst>
      <p:ext uri="{BB962C8B-B14F-4D97-AF65-F5344CB8AC3E}">
        <p14:creationId xmlns:p14="http://schemas.microsoft.com/office/powerpoint/2010/main" val="2425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Благодаря ощущениям мы воспринимаем в вещах либо </a:t>
            </a:r>
            <a:r>
              <a:rPr lang="ru-RU" sz="2800" b="1" i="1" dirty="0" smtClean="0"/>
              <a:t>первичные</a:t>
            </a:r>
            <a:r>
              <a:rPr lang="ru-RU" sz="2800" dirty="0" smtClean="0"/>
              <a:t>, либо </a:t>
            </a:r>
            <a:r>
              <a:rPr lang="ru-RU" sz="2800" b="1" i="1" dirty="0" smtClean="0"/>
              <a:t>вторичные</a:t>
            </a:r>
            <a:r>
              <a:rPr lang="ru-RU" sz="2800" dirty="0" smtClean="0"/>
              <a:t> качества.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Первичные качества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Первичные качества - это свойства, присущие самим телам (то есть </a:t>
            </a:r>
            <a:r>
              <a:rPr lang="ru-RU" sz="2400" b="1" dirty="0" smtClean="0"/>
              <a:t>объективные</a:t>
            </a:r>
            <a:r>
              <a:rPr lang="ru-RU" sz="2400" dirty="0"/>
              <a:t>): </a:t>
            </a:r>
            <a:r>
              <a:rPr lang="ru-RU" sz="2400" dirty="0" smtClean="0">
                <a:solidFill>
                  <a:srgbClr val="C00000"/>
                </a:solidFill>
              </a:rPr>
              <a:t>величина</a:t>
            </a:r>
            <a:r>
              <a:rPr lang="ru-RU" sz="2400" dirty="0">
                <a:solidFill>
                  <a:srgbClr val="C00000"/>
                </a:solidFill>
              </a:rPr>
              <a:t>, образ, число, положение, движение или покой их </a:t>
            </a:r>
            <a:r>
              <a:rPr lang="ru-RU" sz="2400" dirty="0" smtClean="0">
                <a:solidFill>
                  <a:srgbClr val="C00000"/>
                </a:solidFill>
              </a:rPr>
              <a:t>частиц</a:t>
            </a:r>
            <a:r>
              <a:rPr lang="ru-RU" sz="2400" dirty="0" smtClean="0"/>
              <a:t>. </a:t>
            </a:r>
            <a:r>
              <a:rPr lang="ru-RU" sz="2400" dirty="0"/>
              <a:t>Наши представления об этих качествах – действительные копии их</a:t>
            </a:r>
            <a:r>
              <a:rPr lang="ru-RU" sz="2400" dirty="0" smtClean="0"/>
              <a:t>. </a:t>
            </a:r>
            <a:r>
              <a:rPr lang="ru-RU" sz="2400" dirty="0" smtClean="0"/>
              <a:t>Воспринимаются </a:t>
            </a:r>
            <a:r>
              <a:rPr lang="ru-RU" sz="2400" dirty="0" smtClean="0"/>
              <a:t>согласованно несколькими органами чувств. </a:t>
            </a:r>
          </a:p>
          <a:p>
            <a:pPr algn="just"/>
            <a:r>
              <a:rPr lang="ru-RU" sz="2400" dirty="0" smtClean="0"/>
              <a:t>Даже мысленно нельзя лишить тело первичного свойства: попробуйте представить тело без формы или положения в пространстве.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34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Вторичные качества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95536" y="1582341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Вторичные качества – это то, как мы воспринимаем предмет, то, что мы «привносим» в него (</a:t>
            </a:r>
            <a:r>
              <a:rPr lang="ru-RU" sz="2000" b="1" dirty="0" smtClean="0"/>
              <a:t>субъективные</a:t>
            </a:r>
            <a:r>
              <a:rPr lang="ru-RU" sz="2000" dirty="0" smtClean="0"/>
              <a:t> качества), напр., цвет, вкус, запах, </a:t>
            </a:r>
            <a:r>
              <a:rPr lang="ru-RU" sz="2000" dirty="0" smtClean="0"/>
              <a:t>звук, </a:t>
            </a:r>
            <a:r>
              <a:rPr lang="ru-RU" sz="2000" dirty="0" smtClean="0"/>
              <a:t>ощущение </a:t>
            </a:r>
            <a:r>
              <a:rPr lang="ru-RU" sz="2000" dirty="0"/>
              <a:t>тепла или холода и т. п.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Признак </a:t>
            </a:r>
            <a:r>
              <a:rPr lang="ru-RU" sz="2000" dirty="0" smtClean="0"/>
              <a:t>вторичных </a:t>
            </a:r>
            <a:r>
              <a:rPr lang="ru-RU" sz="2000" dirty="0" smtClean="0"/>
              <a:t>качеств: </a:t>
            </a:r>
            <a:r>
              <a:rPr lang="ru-RU" sz="2000" dirty="0" smtClean="0"/>
              <a:t>получаем представление о них при помощи лишь одного органа чувств (о цвете – при помощи зрения, о запахе – при помощи обоняния и т.п.) </a:t>
            </a:r>
            <a:r>
              <a:rPr lang="ru-RU" sz="2000" dirty="0" smtClean="0"/>
              <a:t>Нет </a:t>
            </a:r>
            <a:r>
              <a:rPr lang="ru-RU" sz="2000" dirty="0" smtClean="0"/>
              <a:t>«перекрестной проверки» истинности ощущения </a:t>
            </a:r>
            <a:r>
              <a:rPr lang="ru-RU" sz="2000" dirty="0" smtClean="0"/>
              <a:t>др. </a:t>
            </a:r>
            <a:r>
              <a:rPr lang="ru-RU" sz="2000" dirty="0" smtClean="0"/>
              <a:t>органом </a:t>
            </a:r>
            <a:r>
              <a:rPr lang="ru-RU" sz="2000" dirty="0" smtClean="0"/>
              <a:t>восприятия (возможность </a:t>
            </a:r>
            <a:r>
              <a:rPr lang="ru-RU" sz="2000" dirty="0" smtClean="0"/>
              <a:t>ошибки </a:t>
            </a:r>
            <a:r>
              <a:rPr lang="ru-RU" sz="2000" dirty="0" smtClean="0"/>
              <a:t>выше).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72" y="4720406"/>
            <a:ext cx="3705399" cy="14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Локк</a:t>
            </a:r>
            <a:r>
              <a:rPr lang="ru-RU" sz="2400" dirty="0" smtClean="0"/>
              <a:t>: вторичные качества не иллюзорны, они зависят от первичных. Разумеется, тот факт, что мы видим платье голубым зависит от того, как устроен наш глаз и мозг, но  и само платье должно обладать определенными первичными качествами, вызывающими у нас представление именно о голубом, а не о желтом. Поэтому ощущения дают нам подлинную информацию о мире, которую просто надо уметь «расшифровать».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86" y="3573016"/>
            <a:ext cx="1407649" cy="211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2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564</TotalTime>
  <Words>1679</Words>
  <Application>Microsoft Office PowerPoint</Application>
  <PresentationFormat>On-screen Show (4:3)</PresentationFormat>
  <Paragraphs>96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Европейский эмпиризм 18 века</vt:lpstr>
      <vt:lpstr>Джон Локк (1632- 1704) </vt:lpstr>
      <vt:lpstr>PowerPoint Presentation</vt:lpstr>
      <vt:lpstr>Трактат "Опыт о человеческом разумении" </vt:lpstr>
      <vt:lpstr>Опыт</vt:lpstr>
      <vt:lpstr>PowerPoint Presentation</vt:lpstr>
      <vt:lpstr>Первичные качества</vt:lpstr>
      <vt:lpstr>Вторичные качества</vt:lpstr>
      <vt:lpstr>PowerPoint Presentation</vt:lpstr>
      <vt:lpstr>PowerPoint Presentation</vt:lpstr>
      <vt:lpstr>PowerPoint Presentation</vt:lpstr>
      <vt:lpstr>Язык</vt:lpstr>
      <vt:lpstr>Абстракция </vt:lpstr>
      <vt:lpstr>Прав ли Локк?</vt:lpstr>
      <vt:lpstr>Представления Локка о процессе создания абстракций господствовали минимум столетие</vt:lpstr>
      <vt:lpstr>PowerPoint Presentation</vt:lpstr>
      <vt:lpstr>Локк – первый теоретик либерализма</vt:lpstr>
      <vt:lpstr>PowerPoint Presentation</vt:lpstr>
      <vt:lpstr>Джордж Беркли (1685 - 1753) </vt:lpstr>
      <vt:lpstr>PowerPoint Presentation</vt:lpstr>
      <vt:lpstr>PowerPoint Presentation</vt:lpstr>
      <vt:lpstr>Если для Локка мы знаем столько, сколько ощущаем, то для Беркли существует столько, сколько мы ощущаем. </vt:lpstr>
      <vt:lpstr>«Все, что существует, единично»</vt:lpstr>
      <vt:lpstr>PowerPoint Presentation</vt:lpstr>
      <vt:lpstr>Солипсизм?</vt:lpstr>
      <vt:lpstr>PowerPoint Presentation</vt:lpstr>
      <vt:lpstr>PowerPoint Presentation</vt:lpstr>
      <vt:lpstr>критерии истинности ощущений</vt:lpstr>
      <vt:lpstr>PowerPoint Presentation</vt:lpstr>
      <vt:lpstr>PowerPoint Presentation</vt:lpstr>
      <vt:lpstr>Дэвид Юм (1711-1776)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эмпиризм 18 века</dc:title>
  <dc:creator>Петр</dc:creator>
  <cp:lastModifiedBy>Петр</cp:lastModifiedBy>
  <cp:revision>14</cp:revision>
  <dcterms:created xsi:type="dcterms:W3CDTF">2014-02-10T07:35:33Z</dcterms:created>
  <dcterms:modified xsi:type="dcterms:W3CDTF">2014-02-11T07:27:16Z</dcterms:modified>
</cp:coreProperties>
</file>