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6" r:id="rId18"/>
    <p:sldId id="277" r:id="rId19"/>
    <p:sldId id="278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6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4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6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0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1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0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03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4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F8C4-7610-43D5-8DD4-72960105FBFB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32DA6-45D7-49AC-8794-4090E3AD8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8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НЕОКАНТИАНСТВО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tx1"/>
                </a:solidFill>
              </a:rPr>
              <a:t>Литература:</a:t>
            </a:r>
          </a:p>
          <a:p>
            <a:r>
              <a:rPr lang="ru-RU" sz="8000" b="1" dirty="0" smtClean="0">
                <a:solidFill>
                  <a:schemeClr val="tx1"/>
                </a:solidFill>
              </a:rPr>
              <a:t>- Дж. Реале, Д. Антисери. Западная философия от истоков до наших дней. Книга 4. –СПб: 1997. Гл. 12.</a:t>
            </a:r>
          </a:p>
          <a:p>
            <a:r>
              <a:rPr lang="ru-RU" sz="8000" b="1" dirty="0" smtClean="0">
                <a:solidFill>
                  <a:schemeClr val="tx1"/>
                </a:solidFill>
              </a:rPr>
              <a:t>-Зотов А.Ф. Современная западная философия. – М.: 2001. С. 125-145.</a:t>
            </a:r>
          </a:p>
          <a:p>
            <a:r>
              <a:rPr lang="ru-RU" sz="8000" b="1" dirty="0" smtClean="0">
                <a:solidFill>
                  <a:schemeClr val="tx1"/>
                </a:solidFill>
              </a:rPr>
              <a:t>- Бохенский Ю.М. Современная европейская философия. – М.: 2000.  §10</a:t>
            </a:r>
          </a:p>
          <a:p>
            <a:r>
              <a:rPr lang="ru-RU" sz="8000" b="1" dirty="0" smtClean="0">
                <a:solidFill>
                  <a:schemeClr val="tx1"/>
                </a:solidFill>
              </a:rPr>
              <a:t>                   и др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2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Э.Кассирер (1874-1945):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1428750"/>
            <a:ext cx="29908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676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1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Логика науки: Понятия – не мысленные отражения предметов, а «методы», с помощью к-рых все сводится к априорным рядам функциональных отношений. Прогресс науки связан с тем, что на опред.этапе ученые прекратили поиски сути вещей, они ищут функц. связи между вещами (законы). Предмет – не источник, а цель познания («</a:t>
            </a:r>
            <a:r>
              <a:rPr lang="ru-RU" sz="2400" i="1" dirty="0" smtClean="0"/>
              <a:t>Мы познаем не предметы, а предметно»</a:t>
            </a:r>
            <a:r>
              <a:rPr lang="ru-RU" sz="2400" dirty="0" smtClean="0"/>
              <a:t>). </a:t>
            </a:r>
          </a:p>
          <a:p>
            <a:endParaRPr lang="ru-RU" sz="2400" dirty="0" smtClean="0"/>
          </a:p>
          <a:p>
            <a:r>
              <a:rPr lang="ru-RU" sz="2400" dirty="0" smtClean="0"/>
              <a:t>2. Ф-я – не только критика познания (как у Канта), но и критика цивилизации. Символические формы: Культура символична. Миф, иск-во, язык, логика = фундамент. формы понимания, а они – символичны. </a:t>
            </a:r>
          </a:p>
          <a:p>
            <a:r>
              <a:rPr lang="ru-RU" sz="2400" dirty="0" smtClean="0"/>
              <a:t>Рецептивная система               МИР СИМВОЛОВ               Реактивная система</a:t>
            </a:r>
          </a:p>
          <a:p>
            <a:pPr algn="just"/>
            <a:r>
              <a:rPr lang="ru-RU" sz="2400" dirty="0" smtClean="0"/>
              <a:t>Символы – рождение культуры. Человек = «</a:t>
            </a:r>
            <a:r>
              <a:rPr lang="ru-RU" sz="2400" b="1" i="1" dirty="0" smtClean="0"/>
              <a:t>животное, создающее символы</a:t>
            </a:r>
            <a:r>
              <a:rPr lang="ru-RU" sz="2400" dirty="0" smtClean="0"/>
              <a:t>» (animal simbolicum). Человек видит окружающую его реальность опосредованно, через символ.формы (мифы, худ.образы, ритуалы и т.п.)</a:t>
            </a:r>
            <a:endParaRPr lang="ru-RU" sz="2400" dirty="0"/>
          </a:p>
        </p:txBody>
      </p:sp>
      <p:sp>
        <p:nvSpPr>
          <p:cNvPr id="4" name="Right Arrow 3"/>
          <p:cNvSpPr/>
          <p:nvPr/>
        </p:nvSpPr>
        <p:spPr>
          <a:xfrm>
            <a:off x="3203848" y="4394313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ight Arrow 4"/>
          <p:cNvSpPr/>
          <p:nvPr/>
        </p:nvSpPr>
        <p:spPr>
          <a:xfrm>
            <a:off x="6516216" y="4394313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Баденская школа неокант-ва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6429" y="1654630"/>
            <a:ext cx="858010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отличие от марбуржцев, ф-я – не как  логика, а как учение о ценностях. Ориентирована не только на е/знание, но на всю целостность культуры. Основу бытия образуют не лог., а аксиологические (ценностные) отношения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0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В.Виндельбанд (1848-1915):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70924"/>
            <a:ext cx="3310593" cy="46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40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9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/>
              <a:t>. Классификация наук не по предмету, а по </a:t>
            </a:r>
            <a:r>
              <a:rPr lang="ru-RU" sz="2800" b="1" i="1" dirty="0" smtClean="0"/>
              <a:t>методу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Разн.типы мышления: законополагающий и описывающий индивидуальное, особенное (</a:t>
            </a:r>
            <a:r>
              <a:rPr lang="ru-RU" sz="2800" b="1" dirty="0" smtClean="0">
                <a:solidFill>
                  <a:srgbClr val="C00000"/>
                </a:solidFill>
              </a:rPr>
              <a:t>номотетический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идеографический</a:t>
            </a:r>
            <a:r>
              <a:rPr lang="ru-RU" sz="2800" dirty="0" smtClean="0"/>
              <a:t> методы).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/>
              <a:t>.Ф-я = нормативное учение, наука о ценностях. Надо установить те ценности, что лежат в основании познания, морали и иск-ва. Ценности – общезначимы (логические, этические, эстетич., религиозные и т.д.)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16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1906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В. о науках:</a:t>
            </a:r>
          </a:p>
          <a:p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i="1" dirty="0" smtClean="0"/>
              <a:t>Одни из них суть науки о законах, другие – науки о событиях; первые учат тому, что всегда имеет место, последние, что однажды было</a:t>
            </a:r>
            <a:r>
              <a:rPr lang="ru-RU" sz="2800" dirty="0" smtClean="0"/>
              <a:t>».</a:t>
            </a:r>
          </a:p>
          <a:p>
            <a:endParaRPr lang="ru-RU" sz="2800" dirty="0"/>
          </a:p>
          <a:p>
            <a:pPr algn="just"/>
            <a:r>
              <a:rPr lang="ru-RU" sz="2800" dirty="0" smtClean="0"/>
              <a:t>«</a:t>
            </a:r>
            <a:r>
              <a:rPr lang="ru-RU" sz="2800" i="1" dirty="0" smtClean="0"/>
              <a:t>Историк имеет своей задачей идеально воссоздать какой-либо продукт прошлого со всеми его индивидуальными чертами». </a:t>
            </a:r>
            <a:r>
              <a:rPr lang="ru-RU" sz="2800" dirty="0" smtClean="0"/>
              <a:t>В этом смысле </a:t>
            </a:r>
            <a:r>
              <a:rPr lang="ru-RU" sz="2800" i="1" dirty="0" smtClean="0"/>
              <a:t>«задача, которую он должен выполнять по отношению к реальным фактам, сходна с задачей художника по отношению к продуктам его фантазии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43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Г.Риккерт (1863-1936):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82196"/>
            <a:ext cx="2510341" cy="399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6"/>
            <a:ext cx="1584176" cy="227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2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548680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Риккерт:</a:t>
            </a:r>
          </a:p>
          <a:p>
            <a:endParaRPr lang="ru-RU" sz="3200" dirty="0" smtClean="0"/>
          </a:p>
          <a:p>
            <a:r>
              <a:rPr lang="ru-RU" sz="3200" dirty="0" smtClean="0"/>
              <a:t>историк стремится воссоздать прошлое в его наглядной индивидуальности и в этом смысле «</a:t>
            </a:r>
            <a:r>
              <a:rPr lang="ru-RU" sz="3200" i="1" dirty="0" smtClean="0"/>
              <a:t>дает нам возможность как бы пережить прошлое заново</a:t>
            </a:r>
            <a:r>
              <a:rPr lang="ru-RU" sz="3200" dirty="0" smtClean="0"/>
              <a:t>». В данном отношении «</a:t>
            </a:r>
            <a:r>
              <a:rPr lang="ru-RU" sz="3200" i="1" dirty="0" smtClean="0"/>
              <a:t>историческое воссоздание событий близко к художественной деятельности</a:t>
            </a:r>
            <a:r>
              <a:rPr lang="ru-RU" sz="3200" dirty="0" smtClean="0"/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99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НО:</a:t>
            </a:r>
          </a:p>
          <a:p>
            <a:pPr algn="just"/>
            <a:r>
              <a:rPr lang="ru-RU" sz="2800" dirty="0" smtClean="0"/>
              <a:t>если отрицается закономерный характер развития общества и его культуры, то как определить социальную значимость тех или иных исторических явлений, их роль в развитии человеческой культуры?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Риккерт обращается к проблеме </a:t>
            </a:r>
            <a:r>
              <a:rPr lang="ru-RU" sz="2800" b="1" dirty="0" smtClean="0"/>
              <a:t>ценностей</a:t>
            </a:r>
            <a:r>
              <a:rPr lang="ru-RU" sz="2800" dirty="0" smtClean="0"/>
              <a:t>. «</a:t>
            </a:r>
            <a:r>
              <a:rPr lang="ru-RU" sz="2800" i="1" dirty="0" smtClean="0"/>
              <a:t>Ни в коем случае не законы, но всегда лишь ценности должны применяться в качестве руководящего принципа объяснения общественных явлений»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Ценности истолковывались как своего рода идеалы и тем самым ориентиры социально-культурного развития общества.</a:t>
            </a:r>
            <a:endParaRPr lang="ru-RU" sz="2800" dirty="0"/>
          </a:p>
        </p:txBody>
      </p:sp>
      <p:sp>
        <p:nvSpPr>
          <p:cNvPr id="3" name="Down Arrow 2"/>
          <p:cNvSpPr/>
          <p:nvPr/>
        </p:nvSpPr>
        <p:spPr>
          <a:xfrm>
            <a:off x="4048985" y="2816460"/>
            <a:ext cx="484632" cy="686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ценности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19675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Носят надысторический характер и образуют в своей совокупности идеальный, независимый от людей, вечный трансцендентный (потусторонний) мир. Из этого мира исходят соответствующие идеи и прежде всего идея долженствования.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По мере их осознания люди вырабатывают соответствующие ценностные установки и требования, которыми они руководствуются в жизни, повседневной и исторической деятельности. Люди верят в объективный смысл указанных ценностей, ибо «</a:t>
            </a:r>
            <a:r>
              <a:rPr lang="ru-RU" sz="2400" i="1" dirty="0" smtClean="0"/>
              <a:t>без идеала над собой человек в духовном смысле слова не может правильно жить</a:t>
            </a:r>
            <a:r>
              <a:rPr lang="ru-RU" sz="2400" dirty="0" smtClean="0"/>
              <a:t>». Ценности же, составляющие этот идеал, подобно звездам на небе, все больше открываются человеку по мере прогресса культуры.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87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5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Неокантианство как попытка "негегелевского" синтеза философии с наукой;  философия как методология и теория познания.</a:t>
            </a:r>
          </a:p>
          <a:p>
            <a:endParaRPr lang="ru-RU" sz="2400" dirty="0" smtClean="0"/>
          </a:p>
          <a:p>
            <a:r>
              <a:rPr lang="ru-RU" sz="2400" dirty="0" smtClean="0"/>
              <a:t>Возникло в 60-х гг. 19 в. в Германии (Отто Либман – лозунг «Назад, к Канту!», Г.Гемгольц, А.Ланге и др.)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5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1.Тоже выделял 2 метода позн-я – </a:t>
            </a:r>
            <a:r>
              <a:rPr lang="ru-RU" sz="2400" b="1" dirty="0" smtClean="0">
                <a:solidFill>
                  <a:srgbClr val="C00000"/>
                </a:solidFill>
              </a:rPr>
              <a:t>генерализирующий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C00000"/>
                </a:solidFill>
              </a:rPr>
              <a:t>индивидуализирующий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(е/знание и история). Принципиально несводимы др. к другу! </a:t>
            </a:r>
          </a:p>
          <a:p>
            <a:r>
              <a:rPr lang="ru-RU" sz="2400" dirty="0" smtClean="0"/>
              <a:t>Ест. науки – упрощают мир, дают схему, а не копируют мир. Значит, при образовании понятия надо руководствоваться поставленной  целью (целевой принцип отбора).</a:t>
            </a:r>
          </a:p>
          <a:p>
            <a:r>
              <a:rPr lang="ru-RU" sz="2400" dirty="0" smtClean="0"/>
              <a:t>Ист. науки – тоже дают законы, но законы индивид., единичного события. Но не какое попало индивидуальное выбирается, - руководствуются ценностями.</a:t>
            </a:r>
          </a:p>
          <a:p>
            <a:endParaRPr lang="ru-RU" sz="2400" dirty="0"/>
          </a:p>
          <a:p>
            <a:r>
              <a:rPr lang="ru-RU" sz="2400" dirty="0" smtClean="0"/>
              <a:t>2. Мир делится на 2 сферы: </a:t>
            </a:r>
            <a:r>
              <a:rPr lang="ru-RU" sz="2400" b="1" dirty="0" smtClean="0">
                <a:solidFill>
                  <a:srgbClr val="C00000"/>
                </a:solidFill>
              </a:rPr>
              <a:t>действительность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C00000"/>
                </a:solidFill>
              </a:rPr>
              <a:t>ценности</a:t>
            </a:r>
            <a:r>
              <a:rPr lang="ru-RU" sz="2400" dirty="0" smtClean="0"/>
              <a:t>. Ценности недействительны, они не сущ., не обладают бытием, они значат. «</a:t>
            </a:r>
            <a:r>
              <a:rPr lang="ru-RU" sz="2400" i="1" dirty="0" smtClean="0"/>
              <a:t>Совершенно самостоятельное царство, лежащее по ту сторону субъекта и объекта</a:t>
            </a:r>
            <a:r>
              <a:rPr lang="ru-RU" sz="2400" dirty="0" smtClean="0"/>
              <a:t>». Ценности – это идеальное бытие, бытие нормы, смысл.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05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57478"/>
            <a:ext cx="9145016" cy="718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6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5009"/>
              </p:ext>
            </p:extLst>
          </p:nvPr>
        </p:nvGraphicFramePr>
        <p:xfrm>
          <a:off x="107504" y="-218280"/>
          <a:ext cx="9036496" cy="685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048"/>
                <a:gridCol w="4098448"/>
              </a:tblGrid>
              <a:tr h="455116">
                <a:tc>
                  <a:txBody>
                    <a:bodyPr/>
                    <a:lstStyle/>
                    <a:p>
                      <a:r>
                        <a:rPr lang="ru-RU" dirty="0" smtClean="0"/>
                        <a:t>Марбургская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Баденская школа</a:t>
                      </a:r>
                      <a:endParaRPr lang="ru-RU" dirty="0"/>
                    </a:p>
                  </a:txBody>
                  <a:tcPr/>
                </a:tc>
              </a:tr>
              <a:tr h="6065888">
                <a:tc>
                  <a:txBody>
                    <a:bodyPr/>
                    <a:lstStyle/>
                    <a:p>
                      <a:r>
                        <a:rPr lang="ru-RU" dirty="0" smtClean="0"/>
                        <a:t>1. Ф-я как ф-я науки. </a:t>
                      </a:r>
                    </a:p>
                    <a:p>
                      <a:r>
                        <a:rPr lang="ru-RU" dirty="0" smtClean="0"/>
                        <a:t>2. Познание = логический процесс. </a:t>
                      </a:r>
                    </a:p>
                    <a:p>
                      <a:r>
                        <a:rPr lang="ru-RU" dirty="0" smtClean="0"/>
                        <a:t>3. Критика кантовской «вещи в себе». Конструирование предметов познания («данное» и «заданное»).</a:t>
                      </a:r>
                    </a:p>
                    <a:p>
                      <a:r>
                        <a:rPr lang="ru-RU" dirty="0" smtClean="0"/>
                        <a:t>4. Сглаживаются различия между чувственностью и рассудком в пользу рассудка (появление неевклидовой геометрии показало, что пространство нельзя трактовать как априорную форму чувственности).</a:t>
                      </a:r>
                    </a:p>
                    <a:p>
                      <a:r>
                        <a:rPr lang="ru-RU" dirty="0" smtClean="0"/>
                        <a:t>5. Идеал науки – математика и мат. физика</a:t>
                      </a:r>
                    </a:p>
                    <a:p>
                      <a:r>
                        <a:rPr lang="ru-RU" dirty="0" smtClean="0"/>
                        <a:t>6. Символические формы опосредствуют человеческое восприятие мира. Человек = «животное, создающее символы» (animal simbolicum).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Ф-я – не как  логика, а как учение о ценностях.</a:t>
                      </a:r>
                    </a:p>
                    <a:p>
                      <a:r>
                        <a:rPr lang="ru-RU" dirty="0" smtClean="0"/>
                        <a:t>2. Анализ методов познания естественных и гуманитарных наук.</a:t>
                      </a:r>
                    </a:p>
                    <a:p>
                      <a:r>
                        <a:rPr lang="ru-RU" dirty="0" smtClean="0"/>
                        <a:t>3. Разные типы мышления: законополагающий и описывающий индивидуальное, особенное. </a:t>
                      </a:r>
                    </a:p>
                    <a:p>
                      <a:r>
                        <a:rPr lang="ru-RU" dirty="0" smtClean="0"/>
                        <a:t>номотетический (генерализующий) метод – в естествознании</a:t>
                      </a:r>
                    </a:p>
                    <a:p>
                      <a:r>
                        <a:rPr lang="ru-RU" dirty="0" smtClean="0"/>
                        <a:t>Идеографический (индивидуализирующий) метод – в гуманитар.науках (истории).</a:t>
                      </a:r>
                    </a:p>
                    <a:p>
                      <a:r>
                        <a:rPr lang="ru-RU" dirty="0" smtClean="0"/>
                        <a:t>4.  Реальность = совокупность единичных, индивид.событий. Е/зн-е оставляет за скобками все единичное и индивидуальное. Неповторимое изуч. история, поэтому она ближе к реальному. Одна и та же реальность выступает то как природа (в общем плане), то как история (инд.) Отсюда – противопост-е  природы и истории не объективное, а методологическое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0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РОССИИ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611560" y="134076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русской философской культуре сформировался повышенный интерес к различным школам неокантианского движения. К русскому неокантианству, как правило, относят таких мыслителей, как А. И. Введенский, И. И. Лапшин, Г. И. Челпанов, С. И. Гессен, Б. В. Яковенко, Ф. А Степун. </a:t>
            </a:r>
          </a:p>
          <a:p>
            <a:pPr algn="just"/>
            <a:r>
              <a:rPr lang="ru-RU" sz="2800" dirty="0" smtClean="0"/>
              <a:t>Но не только в академической среде: неокантианство очень привлекало русский философский символизм. (напр., А. </a:t>
            </a:r>
            <a:r>
              <a:rPr lang="ru-RU" sz="2800" smtClean="0"/>
              <a:t>Белый).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53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Марбургская школа неокант-ва («логицистская»):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Ориентируется на е/знание. Панлогизм = бытие сводится к совокупности логич. отношений.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32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Г.Коген (1842-1918):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2316460" cy="28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4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790262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Ф-я = ф-я науки. Идеал познания = мат-ка и матем.физика.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/>
              <a:t>. Невозм-ть редукции науки к проверяемым эмпирич.фактам: факты всегда даны нам через «теоретические» очки. Науку формирует не хаос фактов, а опред.способ их унификации и схематизации с помощью гипотез и теорий. Т.е. законы и теории не выводятся из фактов, а предшествуют им. Значит, </a:t>
            </a:r>
            <a:r>
              <a:rPr lang="ru-RU" sz="2800" b="1" dirty="0" smtClean="0"/>
              <a:t>любая теория априорна.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2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Спор фактуализма и теоретизма в философии науки: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539552" y="155679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Фактуализм</a:t>
            </a:r>
            <a:r>
              <a:rPr lang="ru-RU" sz="2400" dirty="0" smtClean="0"/>
              <a:t>: независимость и автономность фактов по отн-ю к научн.теориям («факты - упрямая вещь»)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Теоретизм</a:t>
            </a:r>
            <a:r>
              <a:rPr lang="ru-RU" sz="2400" dirty="0" smtClean="0"/>
              <a:t>: зависимость фактов от теорий, «теоретическая нагруженность фактов» + при смене теорий происходит смена фактуального базиса науки. </a:t>
            </a:r>
          </a:p>
          <a:p>
            <a:endParaRPr lang="ru-RU" sz="2400" dirty="0" smtClean="0"/>
          </a:p>
          <a:p>
            <a:r>
              <a:rPr lang="ru-RU" sz="2400" dirty="0" smtClean="0"/>
              <a:t>А. Уайтхед: научное познание представляет собой соединение двух слоев. Слой наблюдения складывается из непосредственных данных, полученных в экспериментальной практике. Концептуальный слой представлен нашим общим способом постижения мира.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9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9269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/>
              <a:t>. Тезис «имманентности бытия сознанию» (любой факт науки предполагает, что есть не просто нечто, а что-то осознанное в категориях лог. мышления): «Мы находим действ-ть в мысли, а не в ощущении». 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C00000"/>
                </a:solidFill>
              </a:rPr>
              <a:t>4</a:t>
            </a:r>
            <a:r>
              <a:rPr lang="ru-RU" sz="2800" dirty="0" smtClean="0"/>
              <a:t>. 3 составляющих «общей теории опыта»: логика (исследует усл-я мышления), этика (исследует усл-я возможности морального действия), эстетика (такие формы чувственности, как пространство и время = усл-е человеч.восприятия) 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99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П. Наторп (1854-1924):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2803748" cy="364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8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700808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dirty="0" smtClean="0"/>
              <a:t>. Предмет ф-и – теория позн-я. Но она изуч. не психику, а содержание позн-я = все более полные определения объекта.</a:t>
            </a:r>
          </a:p>
          <a:p>
            <a:r>
              <a:rPr lang="ru-RU" sz="2800" dirty="0" smtClean="0"/>
              <a:t>Реальность = это процесс определения.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2</a:t>
            </a:r>
            <a:r>
              <a:rPr lang="ru-RU" sz="2800" dirty="0" smtClean="0"/>
              <a:t>. «Для мышления не сущ. никакого бытия, к-рое само не было бы положено в мысли». Вопрос о том, что предшествует мышлению, явл. его источником - не имеет смысла.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/>
              <a:t>. Ф-я= постоянно развивающийся метод (не застывшая система!)</a:t>
            </a:r>
          </a:p>
        </p:txBody>
      </p:sp>
    </p:spTree>
    <p:extLst>
      <p:ext uri="{BB962C8B-B14F-4D97-AF65-F5344CB8AC3E}">
        <p14:creationId xmlns:p14="http://schemas.microsoft.com/office/powerpoint/2010/main" val="1827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1429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НЕОКАНТИАНСТВО</vt:lpstr>
      <vt:lpstr>PowerPoint Presentation</vt:lpstr>
      <vt:lpstr>Марбургская школа неокант-ва («логицистская»):</vt:lpstr>
      <vt:lpstr>Г.Коген (1842-1918): </vt:lpstr>
      <vt:lpstr>PowerPoint Presentation</vt:lpstr>
      <vt:lpstr>Спор фактуализма и теоретизма в философии науки:</vt:lpstr>
      <vt:lpstr>PowerPoint Presentation</vt:lpstr>
      <vt:lpstr>П. Наторп (1854-1924): </vt:lpstr>
      <vt:lpstr>PowerPoint Presentation</vt:lpstr>
      <vt:lpstr>Э.Кассирер (1874-1945): </vt:lpstr>
      <vt:lpstr>PowerPoint Presentation</vt:lpstr>
      <vt:lpstr>Баденская школа неокант-ва</vt:lpstr>
      <vt:lpstr>В.Виндельбанд (1848-1915): </vt:lpstr>
      <vt:lpstr>PowerPoint Presentation</vt:lpstr>
      <vt:lpstr>PowerPoint Presentation</vt:lpstr>
      <vt:lpstr>Г.Риккерт (1863-1936): </vt:lpstr>
      <vt:lpstr>PowerPoint Presentation</vt:lpstr>
      <vt:lpstr>PowerPoint Presentation</vt:lpstr>
      <vt:lpstr>ценности </vt:lpstr>
      <vt:lpstr>PowerPoint Presentation</vt:lpstr>
      <vt:lpstr>PowerPoint Presentation</vt:lpstr>
      <vt:lpstr>PowerPoint Presentation</vt:lpstr>
      <vt:lpstr>В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НЕОКАНТИАНСТВО</dc:title>
  <dc:creator>Петр</dc:creator>
  <cp:lastModifiedBy>Петр</cp:lastModifiedBy>
  <cp:revision>6</cp:revision>
  <dcterms:created xsi:type="dcterms:W3CDTF">2014-02-23T10:51:26Z</dcterms:created>
  <dcterms:modified xsi:type="dcterms:W3CDTF">2014-02-23T11:45:54Z</dcterms:modified>
</cp:coreProperties>
</file>