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5CF5E-2DEC-4FE8-8A68-4CBB1A9E85EA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3C5F7-8DFA-45C0-A47D-94A2FDF6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38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Гносеогенная и мифогенная концепции</a:t>
            </a:r>
          </a:p>
          <a:p>
            <a:r>
              <a:rPr lang="ru-RU" dirty="0" smtClean="0"/>
              <a:t>Гносеогенная: из протонауки (прежде всего, в связи с появлением</a:t>
            </a:r>
            <a:r>
              <a:rPr lang="ru-RU" baseline="0" dirty="0" smtClean="0"/>
              <a:t> чисел=первых абстрактных, идеализированных объектов)</a:t>
            </a:r>
          </a:p>
          <a:p>
            <a:r>
              <a:rPr lang="ru-RU" baseline="0" dirty="0" smtClean="0"/>
              <a:t>Мифогенная: из мифологии (прежде всего, из космогонических мифов)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3C5F7-8DFA-45C0-A47D-94A2FDF65E5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588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Буквально «логос» – слово. У Гераклита – разум, идея мира, его закон. «Не мне, но Логосу внимая…»</a:t>
            </a:r>
          </a:p>
          <a:p>
            <a:r>
              <a:rPr lang="ru-RU" dirty="0" smtClean="0"/>
              <a:t>Принцип меры и порядка.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3C5F7-8DFA-45C0-A47D-94A2FDF65E5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45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3C5F7-8DFA-45C0-A47D-94A2FDF65E5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406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Когда возникла философия?</a:t>
            </a:r>
          </a:p>
          <a:p>
            <a:r>
              <a:rPr lang="ru-RU" dirty="0" smtClean="0"/>
              <a:t>«Железный век», появление денег (абстрактное воплощение стоимости).</a:t>
            </a:r>
            <a:r>
              <a:rPr lang="ru-RU" baseline="0" dirty="0" smtClean="0"/>
              <a:t> </a:t>
            </a:r>
            <a:r>
              <a:rPr lang="en-US" baseline="0" dirty="0" smtClean="0"/>
              <a:t>~ VII</a:t>
            </a:r>
            <a:r>
              <a:rPr lang="ru-RU" baseline="0" dirty="0" smtClean="0"/>
              <a:t> в до. н.э.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3C5F7-8DFA-45C0-A47D-94A2FDF65E5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469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пределах</a:t>
            </a:r>
            <a:r>
              <a:rPr lang="ru-RU" baseline="0" dirty="0" smtClean="0"/>
              <a:t> меднобронзовой полосы древней цивилизации (40-20 гр. сев. широты)</a:t>
            </a:r>
          </a:p>
          <a:p>
            <a:r>
              <a:rPr lang="ru-RU" baseline="0" dirty="0" smtClean="0"/>
              <a:t>Три центра:</a:t>
            </a:r>
          </a:p>
          <a:p>
            <a:r>
              <a:rPr lang="ru-RU" baseline="0" dirty="0" smtClean="0"/>
              <a:t>Китай, Индия, Греция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3C5F7-8DFA-45C0-A47D-94A2FDF65E5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749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Ионийская</a:t>
            </a:r>
            <a:r>
              <a:rPr lang="ru-RU" baseline="0" dirty="0" smtClean="0"/>
              <a:t> философия (Иония – «начало Греции и конец Азии». Первые философы прошли обучение в Египте и Вавилонии.</a:t>
            </a:r>
          </a:p>
          <a:p>
            <a:r>
              <a:rPr lang="ru-RU" baseline="0" dirty="0" smtClean="0"/>
              <a:t>Города Милет, Эфес и др. – милетская, эфесская т др. школы философии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3C5F7-8DFA-45C0-A47D-94A2FDF65E5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06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Фалес (к. </a:t>
            </a:r>
            <a:r>
              <a:rPr lang="en-US" dirty="0" smtClean="0"/>
              <a:t>VII –</a:t>
            </a:r>
            <a:r>
              <a:rPr lang="ru-RU" dirty="0" smtClean="0"/>
              <a:t> </a:t>
            </a:r>
            <a:r>
              <a:rPr lang="en-US" dirty="0" smtClean="0"/>
              <a:t>VI</a:t>
            </a:r>
            <a:r>
              <a:rPr lang="en-US" baseline="0" dirty="0" smtClean="0"/>
              <a:t> </a:t>
            </a:r>
            <a:r>
              <a:rPr lang="ru-RU" baseline="0" dirty="0" smtClean="0"/>
              <a:t>вв. до н.э.)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3C5F7-8DFA-45C0-A47D-94A2FDF65E5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284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Зародилось на границе моря и суши из ила под воздействием небесного огня. Первые живые</a:t>
            </a:r>
            <a:r>
              <a:rPr lang="ru-RU" baseline="0" dirty="0" smtClean="0"/>
              <a:t> существа жили в море. Затем некоторые вышли на сушу и сбросили с себя чушую. От животных произошел человек.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3C5F7-8DFA-45C0-A47D-94A2FDF65E5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45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Ученик Анаксимандра. </a:t>
            </a:r>
          </a:p>
          <a:p>
            <a:r>
              <a:rPr lang="ru-RU" dirty="0" smtClean="0"/>
              <a:t>Первоначало = возудух. Все возникает из воздуха путем его разряжения или сугещения.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3C5F7-8DFA-45C0-A47D-94A2FDF65E5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197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Первоначало = огонь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3C5F7-8DFA-45C0-A47D-94A2FDF65E5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46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 абсолютно изменчиво. Уподоблял мир реке:</a:t>
            </a:r>
            <a:r>
              <a:rPr lang="ru-RU" baseline="0" dirty="0" smtClean="0"/>
              <a:t> «в ту же реку вступаем и не вступаем», «на входящих в реку набегают все новые и новые волны».</a:t>
            </a:r>
          </a:p>
          <a:p>
            <a:r>
              <a:rPr lang="ru-RU" baseline="0" dirty="0" smtClean="0"/>
              <a:t>Одно и то же – различно и даже противоположно: «морская вода – чистейшая и грязнейшая, рыбам она питье и спасение, людям – гибель и отрава», «прекраснейшая из обезьян безобразна, если ее сравнить с человеком».</a:t>
            </a:r>
          </a:p>
          <a:p>
            <a:r>
              <a:rPr lang="ru-RU" baseline="0" dirty="0" smtClean="0"/>
              <a:t>Борьба противоположностей – причина развития.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3C5F7-8DFA-45C0-A47D-94A2FDF65E5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097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F1FC-3573-4DF2-AEEB-4232896BB25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DD0A-83C9-4437-8BD3-E12FB9FDC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F1FC-3573-4DF2-AEEB-4232896BB25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DD0A-83C9-4437-8BD3-E12FB9FDC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F1FC-3573-4DF2-AEEB-4232896BB25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DD0A-83C9-4437-8BD3-E12FB9FDC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F1FC-3573-4DF2-AEEB-4232896BB25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DD0A-83C9-4437-8BD3-E12FB9FDC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F1FC-3573-4DF2-AEEB-4232896BB25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DD0A-83C9-4437-8BD3-E12FB9FDC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F1FC-3573-4DF2-AEEB-4232896BB25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DD0A-83C9-4437-8BD3-E12FB9FDC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F1FC-3573-4DF2-AEEB-4232896BB25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DD0A-83C9-4437-8BD3-E12FB9FDC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F1FC-3573-4DF2-AEEB-4232896BB25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DD0A-83C9-4437-8BD3-E12FB9FDC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F1FC-3573-4DF2-AEEB-4232896BB25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DD0A-83C9-4437-8BD3-E12FB9FDC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F1FC-3573-4DF2-AEEB-4232896BB25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DD0A-83C9-4437-8BD3-E12FB9FDC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F1FC-3573-4DF2-AEEB-4232896BB25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DD0A-83C9-4437-8BD3-E12FB9FDC025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B6DF1FC-3573-4DF2-AEEB-4232896BB25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89FDD0A-83C9-4437-8BD3-E12FB9FDC0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Генезис философии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Философия как мировоззрение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838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Происхождение жизни: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340768"/>
            <a:ext cx="86764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Зародилась на границе моря и суши из ила под воздействием небесного огня. Первые живые существа жили в море. Затем некоторые вышли на сушу и сбросили с себя чушую. От животных произошел человек.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349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Анаксимен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412776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Ученик Анаксимандра.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Первоначало = воздух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Все возникает из воздуха путем его разряжения или сгущения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789" y="3717032"/>
            <a:ext cx="4279611" cy="284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71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Гераклит Эфесский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smtClean="0"/>
              <a:t>VI</a:t>
            </a:r>
            <a:r>
              <a:rPr lang="ru-RU" dirty="0" smtClean="0"/>
              <a:t> в. </a:t>
            </a:r>
            <a:r>
              <a:rPr lang="ru-RU" dirty="0"/>
              <a:t>д</a:t>
            </a:r>
            <a:r>
              <a:rPr lang="ru-RU" dirty="0" smtClean="0"/>
              <a:t>о н.э.)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03128"/>
            <a:ext cx="189547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7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1403648" y="2460021"/>
            <a:ext cx="5328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</a:rPr>
              <a:t>Первоначало = огонь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33056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6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Прозвали «темным». За диалектику?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916832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Все абсолютно изменчиво. </a:t>
            </a:r>
          </a:p>
          <a:p>
            <a:pPr algn="just"/>
            <a:r>
              <a:rPr lang="ru-RU" sz="2400" dirty="0" smtClean="0"/>
              <a:t>Уподоблял мир реке: </a:t>
            </a:r>
            <a:r>
              <a:rPr lang="ru-RU" sz="2400" i="1" dirty="0" smtClean="0"/>
              <a:t>«в ту же реку вступаем и не вступаем», «на входящих в реку набегают все новые и новые волны».</a:t>
            </a:r>
          </a:p>
          <a:p>
            <a:pPr algn="just"/>
            <a:r>
              <a:rPr lang="ru-RU" sz="2400" dirty="0" smtClean="0"/>
              <a:t>Одно и то же – различно и даже противоположно: </a:t>
            </a:r>
            <a:r>
              <a:rPr lang="ru-RU" sz="2400" i="1" dirty="0" smtClean="0"/>
              <a:t>«морская вода – чистейшая и грязнейшая, рыбам она питье и спасение, людям – гибель и отрава», «прекраснейшая из обезьян безобразна, если ее сравнить с человеком».</a:t>
            </a:r>
          </a:p>
          <a:p>
            <a:pPr algn="just"/>
            <a:r>
              <a:rPr lang="ru-RU" sz="2400" dirty="0" smtClean="0">
                <a:solidFill>
                  <a:srgbClr val="FF0000"/>
                </a:solidFill>
              </a:rPr>
              <a:t>Борьба противоположностей – причина развития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92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Логос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1844824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Буквально «логос» – слово. У Гераклита – разум, идея мира, его закон. «</a:t>
            </a:r>
            <a:r>
              <a:rPr lang="ru-RU" sz="2400" i="1" dirty="0" smtClean="0"/>
              <a:t>Не мне, но Логосу внимая</a:t>
            </a:r>
            <a:r>
              <a:rPr lang="ru-RU" sz="2400" dirty="0" smtClean="0"/>
              <a:t>…»</a:t>
            </a:r>
          </a:p>
          <a:p>
            <a:r>
              <a:rPr lang="ru-RU" sz="2400" dirty="0" smtClean="0"/>
              <a:t>Принцип меры и порядка.</a:t>
            </a:r>
            <a:endParaRPr lang="ru-RU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80928"/>
            <a:ext cx="291465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73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Италийская философия. </a:t>
            </a:r>
            <a:r>
              <a:rPr lang="ru-RU" dirty="0" smtClean="0">
                <a:solidFill>
                  <a:srgbClr val="C00000"/>
                </a:solidFill>
              </a:rPr>
              <a:t>Пифагорейцы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вопрос мировоззрения: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 о взаимоотношении Я и ОНО (мироздание)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48680"/>
            <a:ext cx="195262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29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мировоззрения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285797"/>
              </p:ext>
            </p:extLst>
          </p:nvPr>
        </p:nvGraphicFramePr>
        <p:xfrm>
          <a:off x="1403648" y="2780928"/>
          <a:ext cx="6096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Понятийно-теоретический, рациональный уровень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Философия, наука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Образно-эмоциональный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Искусство, мифология, религия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Обыденный</a:t>
                      </a:r>
                      <a:r>
                        <a:rPr lang="ru-RU" baseline="0" dirty="0" smtClean="0"/>
                        <a:t> уровень мировоззрения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Здравый смысл, обыденный представления о смысле жизни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7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чего возникла философия?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611560" y="1700808"/>
            <a:ext cx="813690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Гносеогенная и мифогенная концепции</a:t>
            </a:r>
          </a:p>
          <a:p>
            <a:r>
              <a:rPr lang="ru-RU" sz="2400" b="1" u="sng" dirty="0" smtClean="0"/>
              <a:t>Гносеогенная</a:t>
            </a:r>
            <a:r>
              <a:rPr lang="ru-RU" sz="2400" dirty="0" smtClean="0"/>
              <a:t>: из протонауки (прежде всего, в связи с появлением чисел=первых абстрактных, идеализированных объектов)</a:t>
            </a:r>
          </a:p>
          <a:p>
            <a:endParaRPr lang="ru-RU" sz="2400" dirty="0" smtClean="0"/>
          </a:p>
          <a:p>
            <a:r>
              <a:rPr lang="ru-RU" sz="2400" b="1" u="sng" dirty="0" smtClean="0"/>
              <a:t>Мифогенная</a:t>
            </a:r>
            <a:r>
              <a:rPr lang="ru-RU" sz="2400" dirty="0" smtClean="0"/>
              <a:t>: из мифологии (прежде всего, из космогонических мифов)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81500"/>
            <a:ext cx="12668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Протофилософия=совокупность развитой мифологии и зачатков научных знаний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323528" y="234888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Когда возникла философия?</a:t>
            </a:r>
          </a:p>
          <a:p>
            <a:pPr algn="ctr"/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/>
              <a:t>«Железный век», появление денег (абстрактное воплощение стоимости). ~ VII-</a:t>
            </a:r>
            <a:r>
              <a:rPr lang="en-US" sz="2400" dirty="0" smtClean="0"/>
              <a:t>VI</a:t>
            </a:r>
            <a:r>
              <a:rPr lang="ru-RU" sz="2400" dirty="0" smtClean="0"/>
              <a:t> вв. до н.э.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82" y="4154261"/>
            <a:ext cx="25717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54261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90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Где возникает философия?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916832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пределах меднобронзовой полосы древней цивилизации (40-20 гр. сев. широты)</a:t>
            </a:r>
          </a:p>
          <a:p>
            <a:endParaRPr lang="ru-RU" sz="2400" dirty="0" smtClean="0"/>
          </a:p>
          <a:p>
            <a:pPr algn="ctr"/>
            <a:r>
              <a:rPr lang="ru-RU" sz="2400" dirty="0" smtClean="0"/>
              <a:t>Три центра: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Китай, Индия, Греция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97152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1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философии в Европе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755576" y="1700808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Ионийская философия </a:t>
            </a:r>
          </a:p>
          <a:p>
            <a:r>
              <a:rPr lang="ru-RU" sz="2400" dirty="0" smtClean="0"/>
              <a:t>(Иония – «начало Греции и конец Азии»).</a:t>
            </a:r>
          </a:p>
          <a:p>
            <a:r>
              <a:rPr lang="ru-RU" sz="2400" dirty="0" smtClean="0"/>
              <a:t>Первые философы прошли обучение в Египте и Вавилонии.</a:t>
            </a:r>
          </a:p>
          <a:p>
            <a:endParaRPr lang="ru-RU" sz="2400" dirty="0" smtClean="0"/>
          </a:p>
          <a:p>
            <a:r>
              <a:rPr lang="ru-RU" sz="2400" dirty="0" smtClean="0"/>
              <a:t>Города Милет, Эфес и др. – милетская, эфесская т др. школы философии</a:t>
            </a:r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81128"/>
            <a:ext cx="25812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6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Милетская школа философии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539552" y="1844824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Поиски первоначала сущего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Фалес</a:t>
            </a:r>
            <a:r>
              <a:rPr lang="ru-RU" sz="2400" dirty="0" smtClean="0"/>
              <a:t> (к. VII – VI вв. до н.э.) Первый европейский ученый. Занимался математикой, физикой. Один из «семи мудрецов»</a:t>
            </a:r>
          </a:p>
          <a:p>
            <a:r>
              <a:rPr lang="ru-RU" sz="2400" dirty="0"/>
              <a:t>	</a:t>
            </a:r>
            <a:r>
              <a:rPr lang="ru-RU" sz="2400" b="1" dirty="0" smtClean="0">
                <a:solidFill>
                  <a:srgbClr val="002060"/>
                </a:solidFill>
              </a:rPr>
              <a:t>Вода = первоначало</a:t>
            </a:r>
            <a:r>
              <a:rPr lang="ru-RU" sz="2400" dirty="0" smtClean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0912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4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Анаксимандр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Апейрон = первоначало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Апейрон – беспредельное, безграничное, вечное. Находится в вечном вращении и выделяет из себя противоположности: горячее и холодное, влажное и сухое. </a:t>
            </a:r>
          </a:p>
          <a:p>
            <a:r>
              <a:rPr lang="ru-RU" sz="2400" dirty="0" smtClean="0"/>
              <a:t>Парные комбинации их образуют </a:t>
            </a:r>
            <a:r>
              <a:rPr lang="ru-RU" sz="2400" b="1" i="1" dirty="0" smtClean="0"/>
              <a:t>землю</a:t>
            </a:r>
            <a:r>
              <a:rPr lang="ru-RU" sz="2400" dirty="0" smtClean="0"/>
              <a:t> (холодное и сухое), </a:t>
            </a:r>
            <a:r>
              <a:rPr lang="ru-RU" sz="2400" b="1" i="1" dirty="0" smtClean="0"/>
              <a:t>воду</a:t>
            </a:r>
            <a:r>
              <a:rPr lang="ru-RU" sz="2400" dirty="0" smtClean="0"/>
              <a:t> (влажное и холодное), </a:t>
            </a:r>
            <a:r>
              <a:rPr lang="ru-RU" sz="2400" b="1" i="1" dirty="0" smtClean="0"/>
              <a:t>воздух</a:t>
            </a:r>
            <a:r>
              <a:rPr lang="ru-RU" sz="2400" dirty="0" smtClean="0"/>
              <a:t> (влажное и горячее), </a:t>
            </a:r>
            <a:r>
              <a:rPr lang="ru-RU" sz="2400" b="1" i="1" dirty="0" smtClean="0"/>
              <a:t>огонь</a:t>
            </a:r>
            <a:r>
              <a:rPr lang="ru-RU" sz="2400" dirty="0" smtClean="0"/>
              <a:t> (сухое и горячее).</a:t>
            </a:r>
          </a:p>
          <a:p>
            <a:r>
              <a:rPr lang="ru-RU" sz="2400" dirty="0" smtClean="0"/>
              <a:t>Земля собирается в центре, вокруг – вода, потом воздушная сфера и огненная.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86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1765</TotalTime>
  <Words>704</Words>
  <Application>Microsoft Office PowerPoint</Application>
  <PresentationFormat>On-screen Show (4:3)</PresentationFormat>
  <Paragraphs>91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Spring</vt:lpstr>
      <vt:lpstr>Генезис философии</vt:lpstr>
      <vt:lpstr>Основной вопрос мировоззрения:</vt:lpstr>
      <vt:lpstr>Уровни мировоззрения</vt:lpstr>
      <vt:lpstr>Из чего возникла философия?</vt:lpstr>
      <vt:lpstr>Протофилософия=совокупность развитой мифологии и зачатков научных знаний</vt:lpstr>
      <vt:lpstr>Где возникает философия?</vt:lpstr>
      <vt:lpstr>Начало философии в Европе</vt:lpstr>
      <vt:lpstr>Милетская школа философии</vt:lpstr>
      <vt:lpstr>PowerPoint Presentation</vt:lpstr>
      <vt:lpstr>Происхождение жизни: </vt:lpstr>
      <vt:lpstr>Анаксимен</vt:lpstr>
      <vt:lpstr>Гераклит Эфесский  (VI в. до н.э.)</vt:lpstr>
      <vt:lpstr>PowerPoint Presentation</vt:lpstr>
      <vt:lpstr>Прозвали «темным». За диалектику?</vt:lpstr>
      <vt:lpstr>Логос</vt:lpstr>
      <vt:lpstr>Италийская философия. Пифагорейцы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Становление философии</dc:title>
  <dc:creator>Петр</dc:creator>
  <cp:lastModifiedBy>Петр</cp:lastModifiedBy>
  <cp:revision>10</cp:revision>
  <dcterms:created xsi:type="dcterms:W3CDTF">2014-02-11T14:01:29Z</dcterms:created>
  <dcterms:modified xsi:type="dcterms:W3CDTF">2014-02-12T19:26:59Z</dcterms:modified>
</cp:coreProperties>
</file>