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9" r:id="rId13"/>
    <p:sldId id="268" r:id="rId14"/>
    <p:sldId id="274" r:id="rId15"/>
    <p:sldId id="267" r:id="rId16"/>
    <p:sldId id="271" r:id="rId17"/>
    <p:sldId id="272" r:id="rId18"/>
    <p:sldId id="275" r:id="rId19"/>
    <p:sldId id="277" r:id="rId20"/>
    <p:sldId id="278" r:id="rId21"/>
    <p:sldId id="279" r:id="rId22"/>
    <p:sldId id="292" r:id="rId23"/>
    <p:sldId id="280" r:id="rId24"/>
    <p:sldId id="291" r:id="rId25"/>
    <p:sldId id="281" r:id="rId26"/>
    <p:sldId id="287" r:id="rId27"/>
    <p:sldId id="282" r:id="rId28"/>
    <p:sldId id="284" r:id="rId29"/>
    <p:sldId id="288" r:id="rId30"/>
    <p:sldId id="289" r:id="rId31"/>
    <p:sldId id="283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47A4-89D1-4448-8277-6AD34C2A8536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3D0F-1CBF-498D-8A79-7DA7E987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3D0F-1CBF-498D-8A79-7DA7E987D9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6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1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6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3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4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9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1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40F8-8D79-4BEF-8247-099EBA9EA177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32EC-C2AD-41D8-B7A6-AA59E2D8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2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ПОСТМОДЕРНИЗМ (П)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Термин (появился еще в 60-х гг.) описывает нов. культурную ситуацию «постсовременности».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Соврем. наука характеризуется как антимодель стабильной системы. Это </a:t>
            </a:r>
            <a:r>
              <a:rPr lang="ru-RU" sz="2800" u="sng" dirty="0" smtClean="0"/>
              <a:t>открытая система</a:t>
            </a:r>
            <a:r>
              <a:rPr lang="ru-RU" sz="2800" dirty="0" smtClean="0"/>
              <a:t>, связанная с открытым обществом и открытой культурой.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Воображение, новые идеи, разногласия, «облака» языковой материи, преобладание локального, «маленького» рассказа над «большим» метаповествованием — признаки совр. ситуации. Целью явл. стремление к непознанному в науке. Этой целью и определяется плюрализм науч. иссл. программ, свойственный мозаичной постмодернистской науке. На 1-й план – изобретение правил </a:t>
            </a:r>
            <a:r>
              <a:rPr lang="ru-RU" sz="2800" dirty="0" smtClean="0">
                <a:solidFill>
                  <a:srgbClr val="C00000"/>
                </a:solidFill>
              </a:rPr>
              <a:t>новых языковых игр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17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Ж.Бодрияр (1929-2007)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654360" cy="36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870"/>
            <a:ext cx="1740024" cy="24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9058"/>
            <a:ext cx="1698104" cy="23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1424"/>
            <a:ext cx="1668016" cy="25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88694"/>
            <a:ext cx="1806699" cy="25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33" y="553637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76" y="3717032"/>
            <a:ext cx="1644251" cy="24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5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04665"/>
            <a:ext cx="83529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Характеристика ситуации П: «</a:t>
            </a:r>
            <a:r>
              <a:rPr lang="ru-RU" sz="2800" b="1" i="1" dirty="0" smtClean="0"/>
              <a:t>исчезновение социального</a:t>
            </a:r>
            <a:r>
              <a:rPr lang="ru-RU" sz="2800" dirty="0" smtClean="0"/>
              <a:t>», т.е. исчезновение универсальной среды, опосредовавшей отношение человека к культуре в прошлом (общие нормы, представления и т.п.). Если раньше культурное событие переживалось интерсубъективно (в общении), то сейчас никакого опосредования не нужно, культурное событие происходит на экране ТВ или РС и т.п. </a:t>
            </a:r>
          </a:p>
          <a:p>
            <a:pPr algn="just"/>
            <a:r>
              <a:rPr lang="ru-RU" sz="2800" dirty="0" smtClean="0"/>
              <a:t>Исчезновение скрепляющих об-во норм. Атомизация об-ва и фрагментирование субъекта. Чел-к = tabula rasa, на которую масс медиа наносят любую информацию. </a:t>
            </a:r>
            <a:r>
              <a:rPr lang="ru-RU" sz="2800" b="1" u="sng" dirty="0" smtClean="0">
                <a:solidFill>
                  <a:srgbClr val="C00000"/>
                </a:solidFill>
              </a:rPr>
              <a:t>СИМУЛЯКР</a:t>
            </a:r>
            <a:r>
              <a:rPr lang="ru-RU" sz="2800" dirty="0" smtClean="0"/>
              <a:t> (копия предмета, к-рого не было).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42803" cy="68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261258"/>
            <a:ext cx="8727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Ввёл понятие </a:t>
            </a:r>
            <a:r>
              <a:rPr lang="ru-RU" sz="2400" b="1" u="sng" dirty="0" smtClean="0">
                <a:solidFill>
                  <a:srgbClr val="C00000"/>
                </a:solidFill>
              </a:rPr>
              <a:t>гиперреальность</a:t>
            </a:r>
            <a:r>
              <a:rPr lang="ru-RU" sz="2400" dirty="0" smtClean="0"/>
              <a:t> как развитие марксистского понятия надстройка. Основа гиперреальности — симуляция. Единицами гиперреальности являются симулякры 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1878"/>
            <a:ext cx="4467572" cy="49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Современность = эра гиперреальности, когда надстройка определяет базис, труд не производит, а социализирует, представительные органы власти никого не представляют. Современную эпоху характеризует </a:t>
            </a:r>
            <a:r>
              <a:rPr lang="ru-RU" sz="2400" b="1" dirty="0" smtClean="0"/>
              <a:t>чувство утраты реальности</a:t>
            </a:r>
            <a:r>
              <a:rPr lang="ru-RU" sz="2400" dirty="0" smtClean="0"/>
              <a:t>. Последним бастионом реальности становится </a:t>
            </a:r>
            <a:r>
              <a:rPr lang="ru-RU" sz="2400" u="sng" dirty="0" smtClean="0">
                <a:solidFill>
                  <a:srgbClr val="C00000"/>
                </a:solidFill>
              </a:rPr>
              <a:t>смерть</a:t>
            </a:r>
            <a:r>
              <a:rPr lang="ru-RU" sz="2400" dirty="0" smtClean="0"/>
              <a:t> </a:t>
            </a:r>
            <a:r>
              <a:rPr lang="ru-RU" sz="2400" i="1" dirty="0" smtClean="0"/>
              <a:t>(«смерть, пожалуй, единственное, что не имеет потребительной стоимости»</a:t>
            </a:r>
            <a:r>
              <a:rPr lang="ru-RU" sz="2400" dirty="0" smtClean="0"/>
              <a:t>). На смерти основана любая власть и экономика. Но в этом случае смерть выступает не сама по себе, а как фантазм (представление). В искусстве и науке Б. видит критическую и терапевтическую функции по возвращению реальности.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94" y="4077072"/>
            <a:ext cx="3441556" cy="25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441081" cy="397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 самообмана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5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04907" cy="459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Нов. позиция по отнош-ю к культуре: </a:t>
            </a:r>
          </a:p>
          <a:p>
            <a:endParaRPr lang="ru-RU" sz="2400" dirty="0" smtClean="0"/>
          </a:p>
          <a:p>
            <a:r>
              <a:rPr lang="ru-RU" sz="2400" dirty="0" smtClean="0"/>
              <a:t>1) принципиальная неангажированность никакой идеологией, декларируемое отсутствие единой позиции,</a:t>
            </a:r>
          </a:p>
          <a:p>
            <a:r>
              <a:rPr lang="ru-RU" sz="2400" dirty="0" smtClean="0"/>
              <a:t>2) делание привычного необычным за счет изъятия из привычного контекста («остранение» - В.Шкловский, от слова «странный»), </a:t>
            </a:r>
          </a:p>
          <a:p>
            <a:r>
              <a:rPr lang="ru-RU" sz="2400" dirty="0" smtClean="0"/>
              <a:t>3) культура как игра (прежде всего, стилистическая игра смыслами и интерпретациями), </a:t>
            </a:r>
          </a:p>
          <a:p>
            <a:r>
              <a:rPr lang="ru-RU" sz="2400" dirty="0" smtClean="0"/>
              <a:t>4) художник – не творец, а интерпретатор, он «играет» уже созданным, «проговоренность» всех смыслов и идей и др. Цитата и комментарий.</a:t>
            </a:r>
          </a:p>
          <a:p>
            <a:r>
              <a:rPr lang="ru-RU" sz="2400" dirty="0" smtClean="0"/>
              <a:t>5) абсолютная исчерпанность рационализма и рац. онтологии,  </a:t>
            </a:r>
          </a:p>
          <a:p>
            <a:r>
              <a:rPr lang="ru-RU" sz="2400" dirty="0" smtClean="0"/>
              <a:t>6) множественность истин.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21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Ж.Деррида (1930-2004)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42197"/>
            <a:ext cx="3167608" cy="489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0466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Мир м.б. рассмотрен как </a:t>
            </a:r>
            <a:r>
              <a:rPr lang="ru-RU" sz="3200" b="1" dirty="0"/>
              <a:t>бесконечный текст</a:t>
            </a:r>
            <a:r>
              <a:rPr lang="ru-RU" sz="3200" dirty="0"/>
              <a:t>. Сознание личности=сумма текстов, к-рая вступает во взаимодействие с др. текстами, образующими культуру. «</a:t>
            </a:r>
            <a:r>
              <a:rPr lang="ru-RU" sz="3200" i="1" dirty="0"/>
              <a:t>Ничто не сущ. вне текста</a:t>
            </a:r>
            <a:r>
              <a:rPr lang="ru-RU" sz="3200" dirty="0"/>
              <a:t>» (напр., традиция – это цитирование и т.п.) Т.к. текст имеет множество значений, то и мир м.б. проинтерпретирован как угодно = </a:t>
            </a:r>
            <a:r>
              <a:rPr lang="ru-RU" sz="3200" b="1" dirty="0">
                <a:solidFill>
                  <a:srgbClr val="C00000"/>
                </a:solidFill>
              </a:rPr>
              <a:t>ДЕЦЕНТРАЦИЯ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(нет центрального смысла, доминантных ценностей, абсолютной истины). Поэтому история лишена всякого смысла и направления.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9911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Деконструкция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8478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ДЕКОНСТРУКЦИЯ –  метод  текстологического исследования, заключающийся в выявлении внутренней противоречивости текста, в обнаружении в нем  скрытых и незамечаемых «остаточных смыслов», «следов следов</a:t>
            </a:r>
            <a:r>
              <a:rPr lang="ru-RU" sz="2800" dirty="0" smtClean="0"/>
              <a:t>», </a:t>
            </a:r>
            <a:r>
              <a:rPr lang="ru-RU" sz="2800" dirty="0"/>
              <a:t>закрепленных в языке  в форме неосознаваемых мыслительных стереотипов; утверждает неизбежность многосмысленности и бесконечности интерпретативного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2553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Деконструкция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Бесконечное </a:t>
            </a:r>
            <a:r>
              <a:rPr lang="ru-RU" sz="2400" dirty="0"/>
              <a:t>последовательное замещение слов и предлож-й (всеобщая заменяемость, «</a:t>
            </a:r>
            <a:r>
              <a:rPr lang="ru-RU" sz="2400" i="1" dirty="0"/>
              <a:t>любой другой есть любой другой</a:t>
            </a:r>
            <a:r>
              <a:rPr lang="ru-RU" sz="2400" dirty="0"/>
              <a:t>»). После такой процедуры недосказанность все равно останется, но уже не наивная, а дающая простор интерпретациям «</a:t>
            </a:r>
            <a:r>
              <a:rPr lang="ru-RU" sz="2400" i="1" dirty="0"/>
              <a:t>после сказанного</a:t>
            </a:r>
            <a:r>
              <a:rPr lang="ru-RU" sz="2400" dirty="0"/>
              <a:t>». </a:t>
            </a:r>
            <a:endParaRPr lang="ru-RU" sz="2400" dirty="0" smtClean="0"/>
          </a:p>
          <a:p>
            <a:pPr algn="just"/>
            <a:r>
              <a:rPr lang="ru-RU" sz="2400" dirty="0" smtClean="0"/>
              <a:t>(Напр., </a:t>
            </a:r>
            <a:r>
              <a:rPr lang="ru-RU" sz="2400" dirty="0"/>
              <a:t>начальное высказывание для деконструкции: S есть P … В конце приходим - S есть, но еще больше не есть Р. «</a:t>
            </a:r>
            <a:r>
              <a:rPr lang="ru-RU" sz="2400" i="1" dirty="0"/>
              <a:t>Ни то, ни это, и то, и это</a:t>
            </a:r>
            <a:r>
              <a:rPr lang="ru-RU" sz="2400" dirty="0"/>
              <a:t>» = неопределенность).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Ж.Делез (1925-1996)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339189" cy="410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836712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800" dirty="0" smtClean="0">
                <a:solidFill>
                  <a:srgbClr val="C00000"/>
                </a:solidFill>
              </a:rPr>
              <a:t>Не </a:t>
            </a:r>
            <a:r>
              <a:rPr lang="ru-RU" sz="2800" dirty="0">
                <a:solidFill>
                  <a:srgbClr val="C00000"/>
                </a:solidFill>
              </a:rPr>
              <a:t>сон разума порождает чудовищ, но мстительная и страдающая бессонницей </a:t>
            </a:r>
            <a:r>
              <a:rPr lang="ru-RU" sz="2800" dirty="0" smtClean="0">
                <a:solidFill>
                  <a:srgbClr val="C00000"/>
                </a:solidFill>
              </a:rPr>
              <a:t>рациональность</a:t>
            </a:r>
            <a:r>
              <a:rPr lang="ru-RU" sz="2800" dirty="0" smtClean="0"/>
              <a:t>».</a:t>
            </a:r>
          </a:p>
          <a:p>
            <a:endParaRPr lang="ru-RU" sz="2800" dirty="0" smtClean="0"/>
          </a:p>
          <a:p>
            <a:r>
              <a:rPr lang="ru-RU" sz="2800" dirty="0"/>
              <a:t>«</a:t>
            </a:r>
            <a:r>
              <a:rPr lang="ru-RU" sz="2800" dirty="0">
                <a:solidFill>
                  <a:srgbClr val="002060"/>
                </a:solidFill>
              </a:rPr>
              <a:t>Человек представляет собой фигуру из песка между морским отливом и </a:t>
            </a:r>
            <a:r>
              <a:rPr lang="ru-RU" sz="2800" dirty="0" smtClean="0">
                <a:solidFill>
                  <a:srgbClr val="002060"/>
                </a:solidFill>
              </a:rPr>
              <a:t>приливом».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«В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целом здравый смысл — нечто пережигающее и пищеварительное, нечто агрикультурное, неотделимое от аграрных проблем и от жизни среднего класса, разные части которого, как считают, уравновешивают и регулируют друг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друга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7667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Претензия на создание «не-концепции» (против рационализма, панлогизма и т.п.) </a:t>
            </a:r>
            <a:endParaRPr lang="ru-RU" sz="2800" dirty="0" smtClean="0"/>
          </a:p>
          <a:p>
            <a:pPr algn="just"/>
            <a:r>
              <a:rPr lang="ru-RU" sz="2800" dirty="0" smtClean="0"/>
              <a:t>Жизнь=процессы </a:t>
            </a:r>
            <a:r>
              <a:rPr lang="ru-RU" sz="2800" dirty="0"/>
              <a:t>дифференциации, ведущей к многообразию во всем. </a:t>
            </a:r>
            <a:r>
              <a:rPr lang="ru-RU" sz="2800" b="1" dirty="0">
                <a:solidFill>
                  <a:srgbClr val="C00000"/>
                </a:solidFill>
              </a:rPr>
              <a:t>Ризома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24172" cy="3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1" y="3573016"/>
            <a:ext cx="3153933" cy="25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Согласно Делёзу, вся традиционная философия устроена по принципу корневища и стебля («вертикальный» образ и представление о теле), т.е. присутствует глубинное измерение — смысл («</a:t>
            </a:r>
            <a:r>
              <a:rPr lang="ru-RU" sz="2400" i="1" dirty="0"/>
              <a:t>копнуть поглубже</a:t>
            </a:r>
            <a:r>
              <a:rPr lang="ru-RU" sz="2400" dirty="0"/>
              <a:t>»). </a:t>
            </a:r>
            <a:r>
              <a:rPr lang="ru-RU" sz="2400" b="1" dirty="0"/>
              <a:t>Ризома</a:t>
            </a:r>
            <a:r>
              <a:rPr lang="ru-RU" sz="2400" dirty="0"/>
              <a:t> — это то, что никогда не растет вертикально. Это поверхность, только кожа, чистый эпидермический плащ без внутреннего содержания. В отличие от классической «корневой» модели, которую критиковал Делёз, ризома развивается исключительно в горизонтальном направлении. Она не дает корней. Или дает корни, но произвольно и не связано с вертикальной структурой, где наличествует корень и стебель.</a:t>
            </a:r>
          </a:p>
        </p:txBody>
      </p:sp>
    </p:spTree>
    <p:extLst>
      <p:ext uri="{BB962C8B-B14F-4D97-AF65-F5344CB8AC3E}">
        <p14:creationId xmlns:p14="http://schemas.microsoft.com/office/powerpoint/2010/main" val="16077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33" y="-171400"/>
            <a:ext cx="937253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3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62068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Филос-и постмодернизма в строгом смысле слова не сущ. (хотя бы потому, что представители этого культурного течения говорят о невозможности выработки новой филос-и). </a:t>
            </a:r>
          </a:p>
          <a:p>
            <a:r>
              <a:rPr lang="ru-RU" sz="2800" dirty="0" smtClean="0"/>
              <a:t>Ассоциируется, прежде всего, с </a:t>
            </a:r>
            <a:r>
              <a:rPr lang="ru-RU" sz="2800" dirty="0" smtClean="0">
                <a:solidFill>
                  <a:srgbClr val="00B050"/>
                </a:solidFill>
              </a:rPr>
              <a:t>Францией</a:t>
            </a:r>
            <a:r>
              <a:rPr lang="ru-RU" sz="2800" dirty="0" smtClean="0"/>
              <a:t> 20 в. («Парижская школа»)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42020"/>
            <a:ext cx="4272136" cy="328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Постмодернисткая наука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8448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Постмодернистская ситуация включает в свою орбиту не только худ.культуру, но и науку. Филос. осмысление достижений квантовой физики, термодинамики, информатики, теории игр, теории катастроф привело к выводу об изменении </a:t>
            </a:r>
            <a:r>
              <a:rPr lang="ru-RU" sz="2800" b="1" u="sng" dirty="0">
                <a:solidFill>
                  <a:srgbClr val="002060"/>
                </a:solidFill>
              </a:rPr>
              <a:t>типа рациональности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85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0466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Акад. В.С. Степин предложил: </a:t>
            </a:r>
          </a:p>
          <a:p>
            <a:r>
              <a:rPr lang="ru-RU" sz="2800" dirty="0"/>
              <a:t>1. </a:t>
            </a:r>
            <a:r>
              <a:rPr lang="ru-RU" sz="2800" b="1" dirty="0"/>
              <a:t>классическая рациональность </a:t>
            </a:r>
            <a:r>
              <a:rPr lang="ru-RU" sz="2800" dirty="0"/>
              <a:t>(осн. критерии науч. позн-я таковы, что они сосредоточивают внимание исследователя исключительно на характеристиках объекта, не принимая во внимание субъекта познания).</a:t>
            </a:r>
          </a:p>
          <a:p>
            <a:r>
              <a:rPr lang="ru-RU" sz="2800" dirty="0"/>
              <a:t>2. </a:t>
            </a:r>
            <a:r>
              <a:rPr lang="ru-RU" sz="2800" b="1" dirty="0"/>
              <a:t>неклассическая рациональность </a:t>
            </a:r>
            <a:r>
              <a:rPr lang="ru-RU" sz="2800" dirty="0"/>
              <a:t>(учитывает отнесенность характеристик объекта к средствам и операциям, используемым в процессе исследования).</a:t>
            </a:r>
          </a:p>
          <a:p>
            <a:r>
              <a:rPr lang="ru-RU" sz="2800" dirty="0"/>
              <a:t>3. </a:t>
            </a:r>
            <a:r>
              <a:rPr lang="ru-RU" sz="2800" b="1" dirty="0"/>
              <a:t>постнеклассическая рациональность </a:t>
            </a:r>
            <a:r>
              <a:rPr lang="ru-RU" sz="2800" dirty="0"/>
              <a:t>(соотносит знания об объекте не только со средствами, но и с ценностно-целевыми структурами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17926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Мир нельзя рационально описать и познать, существует «</a:t>
            </a:r>
            <a:r>
              <a:rPr lang="ru-RU" sz="2800" b="1" dirty="0" smtClean="0"/>
              <a:t>ГЛУБИННОЕ СОПРОТИВЛЕНИЕ ВЕЩЕЙ</a:t>
            </a:r>
            <a:r>
              <a:rPr lang="ru-RU" sz="2800" dirty="0" smtClean="0"/>
              <a:t>» этому. «</a:t>
            </a:r>
            <a:r>
              <a:rPr lang="ru-RU" sz="2800" i="1" dirty="0" smtClean="0"/>
              <a:t>События всегда опережают теорию</a:t>
            </a:r>
            <a:r>
              <a:rPr lang="ru-RU" sz="2800" dirty="0" smtClean="0"/>
              <a:t>». За стирание границ между науками, иск-вом, религией, филос-й и т.п.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Каждый читает текст (=мир) по-своему. </a:t>
            </a:r>
            <a:r>
              <a:rPr lang="ru-RU" sz="2800" u="sng" dirty="0" smtClean="0"/>
              <a:t>Асистемность, вариативность, плюрализм интерпретаций </a:t>
            </a:r>
            <a:r>
              <a:rPr lang="ru-RU" sz="2800" dirty="0" smtClean="0"/>
              <a:t>и подходов.</a:t>
            </a:r>
          </a:p>
          <a:p>
            <a:pPr algn="just"/>
            <a:r>
              <a:rPr lang="ru-RU" sz="2800" dirty="0" smtClean="0"/>
              <a:t>Ключевое понятие П. – </a:t>
            </a:r>
            <a:r>
              <a:rPr lang="ru-RU" sz="2800" b="1" dirty="0" smtClean="0">
                <a:solidFill>
                  <a:srgbClr val="C00000"/>
                </a:solidFill>
              </a:rPr>
              <a:t>деконструкция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(Деррида и др.) = процесс разложения, расслоения структур, «остранение» от предмета, отказ от привычных подходов, критическое преобразование (напр., деконструкция традиционной филос-и).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84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Ж.-Ф.Лиотар (1924-1998)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74" y="1916832"/>
            <a:ext cx="3517531" cy="391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3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«Состояние постмодерна».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643163" cy="425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 – это изменение правил игры в науке, лит-ре и иск-ве. «</a:t>
            </a:r>
            <a:r>
              <a:rPr lang="ru-RU" sz="2400" i="1" dirty="0" smtClean="0"/>
              <a:t>Упрощая до крайности, мы считаем постмодерном недоверие в отношении метарассказов</a:t>
            </a:r>
            <a:r>
              <a:rPr lang="ru-RU" sz="2400" dirty="0" smtClean="0"/>
              <a:t>» (т.е. недоверие к идеологиям, мировоззренческим системам и т.п.) Распадение истории на множество «историй». ЛЮБАЯ мировоззренческая система содержит в себе тоталитарный заряд, т.к. претендует на всеобщность.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63998"/>
            <a:ext cx="2050157" cy="302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87" y="3789040"/>
            <a:ext cx="3500070" cy="232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Постмодернистская наука </a:t>
            </a:r>
            <a:r>
              <a:rPr lang="ru-RU" sz="2800" dirty="0" smtClean="0"/>
              <a:t>как поиск нестабильности (каждый новый аргумент – необходимость создания новых правил игры, в том числе и языковых). Именно современная наука с ее неопределенностью, неполнотой, неверифицируемостью, катастрофичностью, парадоксальностью – как раз и </a:t>
            </a:r>
            <a:r>
              <a:rPr lang="ru-RU" sz="2800" b="1" dirty="0" smtClean="0"/>
              <a:t>стала «катализатором» недоверия в метарассказы.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dirty="0" smtClean="0"/>
              <a:t>В совр. усл-х, когда точки роста нового знания возникают на стыках наук, </a:t>
            </a:r>
            <a:r>
              <a:rPr lang="ru-RU" sz="2800" u="sng" dirty="0" smtClean="0"/>
              <a:t>любые формы регламентации отторгаются.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228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0872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«… В форме информационного товара, необходимого для усиления производительной мощи, знание уже является и будет важнейшей, а может быть, самой значительной ставкой в мировом соперничестве за власть». </a:t>
            </a:r>
            <a:endParaRPr lang="ru-RU" sz="28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680121" cy="29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1234</Words>
  <Application>Microsoft Office PowerPoint</Application>
  <PresentationFormat>On-screen Show (4:3)</PresentationFormat>
  <Paragraphs>56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ПОСТМОДЕРНИЗМ (П)</vt:lpstr>
      <vt:lpstr>PowerPoint Presentation</vt:lpstr>
      <vt:lpstr>PowerPoint Presentation</vt:lpstr>
      <vt:lpstr>PowerPoint Presentation</vt:lpstr>
      <vt:lpstr>Ж.-Ф.Лиотар (1924-1998) </vt:lpstr>
      <vt:lpstr>«Состояние постмодерна». </vt:lpstr>
      <vt:lpstr>PowerPoint Presentation</vt:lpstr>
      <vt:lpstr>PowerPoint Presentation</vt:lpstr>
      <vt:lpstr>PowerPoint Presentation</vt:lpstr>
      <vt:lpstr>PowerPoint Presentation</vt:lpstr>
      <vt:lpstr>Ж.Бодрияр (1929-2007)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Общество самообмана</vt:lpstr>
      <vt:lpstr>PowerPoint Presentation</vt:lpstr>
      <vt:lpstr>PowerPoint Presentation</vt:lpstr>
      <vt:lpstr>Ж.Деррида (1930-2004) </vt:lpstr>
      <vt:lpstr>PowerPoint Presentation</vt:lpstr>
      <vt:lpstr>Деконструкция</vt:lpstr>
      <vt:lpstr>Деконструкция </vt:lpstr>
      <vt:lpstr>PowerPoint Presentation</vt:lpstr>
      <vt:lpstr>Ж.Делез (1925-1996)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Постмодернисткая наука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ПОСТМОДЕРНИЗМ (П)</dc:title>
  <dc:creator>Петр</dc:creator>
  <cp:lastModifiedBy>Петр</cp:lastModifiedBy>
  <cp:revision>15</cp:revision>
  <dcterms:created xsi:type="dcterms:W3CDTF">2014-02-27T07:17:18Z</dcterms:created>
  <dcterms:modified xsi:type="dcterms:W3CDTF">2014-02-28T12:56:25Z</dcterms:modified>
</cp:coreProperties>
</file>