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8" r:id="rId11"/>
    <p:sldId id="269" r:id="rId12"/>
    <p:sldId id="26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3B35D-D7EE-4828-8D13-2A8303AE139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8F662-8895-4420-92BF-9DC72B7B0E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961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8F662-8895-4420-92BF-9DC72B7B0EF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07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8F662-8895-4420-92BF-9DC72B7B0E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35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68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17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215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804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474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88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81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559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075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024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55AA-2C65-4F82-AE85-DFEF8E04FB89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B94C-3FC1-476E-8376-26D0960217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13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ГЕРМЕНЕВТИКА (Г)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368752" cy="213779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(от греч. Hermeneuen = толковать, истолковывать):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искусство толкования, интерпретации текстов (текст – любое фс, худож. произведение)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теория понимания, постиж-я смысла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5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Герменевтический круг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484785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Мысль о нем – еще у Шлейермахера. </a:t>
            </a:r>
          </a:p>
          <a:p>
            <a:pPr algn="just"/>
            <a:r>
              <a:rPr lang="ru-RU" sz="2800" dirty="0" smtClean="0"/>
              <a:t>«Процесс понимания постоянно переходит от целого к части и обратно к целому. Задача состоит в том, чтобы концентрическими кругами расширять единство понятого смысла». Нет начала и конца. Циклическое нарастание понимания. То есть герменевтик никогда не вступает в герм.круг, но никогда его и не покидает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7992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Горизонты ситуации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Историчность мышления, его определенность местом и временем, «ситуацией, в к-рой человек себя застает». То, что мы можем увидеть из какого-то пункта = горизонт. Герменевтик постоянно расширяет свой горизонт. Когда горизонты расширяются  встречаются  возникает понимание. Таким образом, понимание – это не перенесение себя в чужую субъективность, а расширение своего горизонта.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341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22" y="620688"/>
            <a:ext cx="888997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33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76470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Треугольник: субъективный дух автора – объективность текста – субъективный внутр.мир интерпретатора. </a:t>
            </a: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14600"/>
            <a:ext cx="4255882" cy="336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122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 канона герменевтической процедуры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700808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Автономия объекта (т.е. текст = продукт человеч.разума, в нем уже заложено активное начало, он уже хочет что-то «сказать». Поэтому надо уважать объект, его автономию, и не привносить смысл извне). «Смысл надо не вносить, а выносить».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2. Критерий тотальности или когерентности (части текста м.б. поняты только в свете целого, а целое м.б. понято только вместе с частями).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2727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548681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3200" dirty="0" smtClean="0"/>
              <a:t>Критерий актуальности понимания (герменевтик не может полностью элиминировать свою субъективность, личный опыт и т.п.)</a:t>
            </a:r>
          </a:p>
          <a:p>
            <a:endParaRPr lang="ru-RU" sz="3200" dirty="0" smtClean="0"/>
          </a:p>
          <a:p>
            <a:pPr marL="514350" indent="-514350">
              <a:buAutoNum type="arabicPeriod" startAt="3"/>
            </a:pPr>
            <a:r>
              <a:rPr lang="ru-RU" sz="3200" dirty="0" smtClean="0"/>
              <a:t>Адекватность понимания (одного желания понять – мало, надо быть конгениальным тексту, нужна предрасположенность души, широта горизонтов герменевтика).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5601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Поль Рикер (р.1913-2005)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0928"/>
            <a:ext cx="2815952" cy="326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592" y="1484785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«Конфликт интерпретаций» (1969)</a:t>
            </a:r>
          </a:p>
          <a:p>
            <a:r>
              <a:rPr lang="ru-RU" sz="2400" dirty="0" smtClean="0"/>
              <a:t>Г – не только метод, но и способ бытия.</a:t>
            </a:r>
            <a:endParaRPr lang="ru-RU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59359"/>
            <a:ext cx="3107499" cy="250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852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Культура, история – символичны. Необх-ть интерпретации, дешифровки скрытого смысла. Как? Высветить «археологию» (прошлое), найти доступ к «телеологии» (будущее) = </a:t>
            </a:r>
            <a:r>
              <a:rPr lang="ru-RU" sz="3200" b="1" dirty="0" smtClean="0"/>
              <a:t>регрессивно-прогрессивный метод</a:t>
            </a:r>
            <a:r>
              <a:rPr lang="ru-RU" sz="3200" dirty="0" smtClean="0"/>
              <a:t>. Интерпретация = включение человека в контекст культуры.</a:t>
            </a:r>
          </a:p>
          <a:p>
            <a:pPr algn="just"/>
            <a:r>
              <a:rPr lang="ru-RU" sz="3200" dirty="0" smtClean="0"/>
              <a:t>О взаимодействии герменевтического и научного подхода к миру: «</a:t>
            </a:r>
            <a:r>
              <a:rPr lang="ru-RU" sz="3200" i="1" dirty="0" smtClean="0"/>
              <a:t>Понимание без объяснения слепо, а объяснение без понимания пусто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796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Этапы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sz="2400" dirty="0" smtClean="0"/>
              <a:t>. Др.Греция. Софисты – толкование произведений Гомера. Сократ (герменевтич. диалог).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sz="2400" dirty="0" smtClean="0"/>
              <a:t>. Средневековье. Поиски смыслов в Библии (литературного, аллегорического, морального, эсхатологического и др.) </a:t>
            </a:r>
          </a:p>
          <a:p>
            <a:pPr marL="0" indent="0">
              <a:buNone/>
            </a:pPr>
            <a:r>
              <a:rPr lang="ru-RU" sz="2400" dirty="0" smtClean="0"/>
              <a:t>Августин Блаженный «Христианская наука, или Основания священной герменевтики и искусства церковного красноречия» – толкование божественного слова. Предложил принципы Г, дал определение понимания (как перехода от знака к значению):</a:t>
            </a:r>
          </a:p>
          <a:p>
            <a:pPr marL="0" indent="0">
              <a:buNone/>
            </a:pPr>
            <a:r>
              <a:rPr lang="ru-RU" sz="2400" dirty="0" smtClean="0"/>
              <a:t>-	контекстуальный подход (но пока контекст – чисто текстовой)</a:t>
            </a:r>
          </a:p>
          <a:p>
            <a:pPr marL="0" indent="0">
              <a:buNone/>
            </a:pPr>
            <a:r>
              <a:rPr lang="ru-RU" sz="2400" dirty="0" smtClean="0"/>
              <a:t>-	принцип конгениальности (соразмерности творч.потенциалов исследователя текста и его создателя)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692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. Реформация. Мартин Флациус. Обосновывает контекстный подход + о необходимости учета цели текста.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4.</a:t>
            </a:r>
            <a:r>
              <a:rPr lang="ru-RU" sz="2000" dirty="0" smtClean="0"/>
              <a:t> И.М.Хладениус: герменевтику применил не только к Св.писанию, но и к истории.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</a:rPr>
              <a:t>5.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Фридрих Шлейермахер (1768-1834) </a:t>
            </a:r>
            <a:r>
              <a:rPr lang="ru-RU" sz="2000" dirty="0" smtClean="0"/>
              <a:t>первым систематически разработал герм.метод. Жизнь = целое, поэтому кажд. отдельная мысль понимается из целого и наоборот, - целое нельзя понять, не поняв части. Контекст – вся эпоха, окружение автора.</a:t>
            </a:r>
          </a:p>
          <a:p>
            <a:pPr algn="just"/>
            <a:r>
              <a:rPr lang="ru-RU" sz="2000" dirty="0" smtClean="0"/>
              <a:t>- текст = застывшая речь, поэтому метод его исследования – диалог между автором и исследователем </a:t>
            </a:r>
          </a:p>
          <a:p>
            <a:pPr algn="just"/>
            <a:r>
              <a:rPr lang="ru-RU" sz="2000" dirty="0" smtClean="0"/>
              <a:t>-</a:t>
            </a:r>
            <a:r>
              <a:rPr lang="ru-RU" sz="2000" dirty="0"/>
              <a:t> </a:t>
            </a:r>
            <a:r>
              <a:rPr lang="ru-RU" sz="2000" dirty="0" smtClean="0"/>
              <a:t>Возможно 2 типа понимания:</a:t>
            </a:r>
          </a:p>
          <a:p>
            <a:pPr algn="just"/>
            <a:r>
              <a:rPr lang="ru-RU" sz="2000" dirty="0" smtClean="0"/>
              <a:t>1.	Спонтанное постижение текста, вчувствование в него.</a:t>
            </a:r>
          </a:p>
          <a:p>
            <a:pPr algn="just"/>
            <a:r>
              <a:rPr lang="ru-RU" sz="2000" dirty="0" smtClean="0"/>
              <a:t>2.	Сравнительное понимание, понимание за счет мышления, сопоставления, анализа.</a:t>
            </a:r>
          </a:p>
          <a:p>
            <a:pPr algn="just"/>
            <a:r>
              <a:rPr lang="ru-RU" sz="2000" dirty="0" smtClean="0"/>
              <a:t>(т.е. кроме объективн., грамматической интерпретации надо иметь в виду и субъективную, психологическую).</a:t>
            </a:r>
          </a:p>
          <a:p>
            <a:pPr algn="just"/>
            <a:r>
              <a:rPr lang="ru-RU" sz="2000" dirty="0" smtClean="0"/>
              <a:t>-	«лучшее понимание»: задача герменевтики – понять текст и автора лучше, чем это смог сам автор. (соврем.исследователь должен лучше знать мир автора и его текст – то, что было для автора бессознательным, становится сознательным.)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838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Вильгельм ДИЛЬТЕЙ (1833-1911)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196751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Г – уже не как методология истолкования текстов, а как методология наук о духе.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Исходил из философии жизни.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36471"/>
            <a:ext cx="2900536" cy="421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75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584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Науки и духе и науки о природе </a:t>
            </a:r>
            <a:r>
              <a:rPr lang="ru-RU" sz="2400" dirty="0" smtClean="0">
                <a:solidFill>
                  <a:srgbClr val="00B050"/>
                </a:solidFill>
              </a:rPr>
              <a:t>(«</a:t>
            </a:r>
            <a:r>
              <a:rPr lang="ru-RU" sz="2400" i="1" dirty="0" smtClean="0">
                <a:solidFill>
                  <a:srgbClr val="00B050"/>
                </a:solidFill>
              </a:rPr>
              <a:t>два полушария интеллектуального глобуса</a:t>
            </a:r>
            <a:r>
              <a:rPr lang="ru-RU" sz="2400" dirty="0" smtClean="0">
                <a:solidFill>
                  <a:srgbClr val="00B050"/>
                </a:solidFill>
              </a:rPr>
              <a:t>»</a:t>
            </a:r>
            <a:r>
              <a:rPr lang="ru-RU" sz="2400" dirty="0" smtClean="0"/>
              <a:t>). Науки о природе занимаются внешним по отношению к человеку предметом, науки о духе – заняты человеч.отношениями: «</a:t>
            </a:r>
            <a:r>
              <a:rPr lang="ru-RU" sz="2400" i="1" dirty="0" smtClean="0"/>
              <a:t>Факты, относящиеся к обществу, мы можем понять только изнутри, только на основе восприятия наших собственных состояний… С любовью и ненавистью, со всей игрой наших аффектов созерцаем мы исторический мир. Природа же для нас безмолвна, она нам чужда, она для нас внешнее. Общество – наш мир</a:t>
            </a:r>
            <a:r>
              <a:rPr lang="ru-RU" sz="2400" dirty="0" smtClean="0"/>
              <a:t>». </a:t>
            </a:r>
          </a:p>
          <a:p>
            <a:endParaRPr lang="ru-RU" sz="2400" dirty="0"/>
          </a:p>
          <a:p>
            <a:r>
              <a:rPr lang="ru-RU" sz="2400" dirty="0" smtClean="0"/>
              <a:t>Противоположение – относительно, потому что жизнь = психофизиологическое единство. Специфика наук о духе – в преимущественном применении Г., интерпретации: «</a:t>
            </a:r>
            <a:r>
              <a:rPr lang="ru-RU" sz="2400" i="1" dirty="0" smtClean="0"/>
              <a:t>Понимание и истолкование – это метод, используемый науками о духе»</a:t>
            </a:r>
          </a:p>
          <a:p>
            <a:r>
              <a:rPr lang="ru-RU" sz="2400" dirty="0" smtClean="0"/>
              <a:t>Расшир-е области приложения Г. – не только к прошлому, но для любых проявл-й жизни.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768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Ганс-Георг Гадамер (р. 1900-2002)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62880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Влияние Хайдеггера (ученик). «Истина и метод» (1960)</a:t>
            </a:r>
          </a:p>
          <a:p>
            <a:pPr algn="just"/>
            <a:r>
              <a:rPr lang="ru-RU" sz="2400" dirty="0" smtClean="0"/>
              <a:t>Г – не методология наук о духе (как у Дильтея),  Г = универсальная ф-я современности.</a:t>
            </a:r>
          </a:p>
          <a:p>
            <a:pPr algn="just"/>
            <a:r>
              <a:rPr lang="ru-RU" sz="2400" dirty="0" smtClean="0"/>
              <a:t>Должна дать ответ на ?: как возможно понимание окр.мира? Надо «пробиться к самим вещам» - для этого дать «прозрачное» описание ситуации, избегая произвольности. Подчинить себя предмету.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6972" y="4005064"/>
            <a:ext cx="3544974" cy="243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93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Инаковость текста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70080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</a:t>
            </a:r>
            <a:r>
              <a:rPr lang="ru-RU" sz="2400" dirty="0" smtClean="0"/>
              <a:t>аша ментальность и текст – разные. </a:t>
            </a:r>
          </a:p>
          <a:p>
            <a:pPr algn="just"/>
            <a:r>
              <a:rPr lang="ru-RU" sz="2400" dirty="0" smtClean="0"/>
              <a:t>Невозможно встать на место творца текста – всегда сохраняется дистанция. Реконструкция нереальна, создается новая конструкция.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209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Пред-понимание, пред-рассудок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39552" y="1556793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Толкователь всегда читает текст с опред.ожиданием, к-рому устраивают очную ставку с фактами (текстом) – пред-понимание. </a:t>
            </a:r>
          </a:p>
          <a:p>
            <a:r>
              <a:rPr lang="ru-RU" sz="2400" dirty="0" smtClean="0"/>
              <a:t>Пред-понимание = традиция, а мы всегда в ней, не м.б. от нее свободны, в ней дано прошлое. Нельзя ни критиковать, ни воспевать традицию, ее надо понимать в контексте герменевтического целого.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704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Проблема интерпретации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Иногда интерпретируют текст так, как автору и в голову бы не пришло (напр., Апдайк – «Гертруда и Клавдий» и т.п.) Но такие интерпретации тоже имеют смысл! Ведь </a:t>
            </a:r>
            <a:r>
              <a:rPr lang="ru-RU" sz="2400" b="1" dirty="0" smtClean="0"/>
              <a:t>автор – элемент случайный, текст же имеет свою независимую от него жизнь </a:t>
            </a:r>
            <a:r>
              <a:rPr lang="ru-RU" sz="2400" dirty="0" smtClean="0"/>
              <a:t>(как и в науке – ученый никогда не знает всего о своей теории). Надо понимать прежде всего «дело», а не чужое мнение. «</a:t>
            </a:r>
            <a:r>
              <a:rPr lang="ru-RU" sz="2400" i="1" dirty="0" smtClean="0"/>
              <a:t>Понимание может выходить за пределы субъективного замысла автора, более того, оно всегда и неизбежно выходит за эти рамки</a:t>
            </a:r>
            <a:r>
              <a:rPr lang="ru-RU" sz="2400" dirty="0" smtClean="0"/>
              <a:t>».</a:t>
            </a:r>
          </a:p>
          <a:p>
            <a:pPr algn="just"/>
            <a:r>
              <a:rPr lang="ru-RU" sz="2400" dirty="0" smtClean="0"/>
              <a:t>Принципиальная открытость интерпретации, ее процесс никогда не может быть завершен + Неотделимость понимания текста от самопонимания интерпретатора. Надо не воссоздавать первичный смысл, а создавать смысл заново. </a:t>
            </a:r>
            <a:r>
              <a:rPr lang="ru-RU" sz="2400" b="1" dirty="0" smtClean="0"/>
              <a:t>Интерпретация = диалог прошлого и настоящего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738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993</Words>
  <Application>Microsoft Office PowerPoint</Application>
  <PresentationFormat>Экран (4:3)</PresentationFormat>
  <Paragraphs>58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ГЕРМЕНЕВТИКА (Г)   </vt:lpstr>
      <vt:lpstr>Этапы:</vt:lpstr>
      <vt:lpstr>Слайд 3</vt:lpstr>
      <vt:lpstr>Вильгельм ДИЛЬТЕЙ (1833-1911)</vt:lpstr>
      <vt:lpstr>Слайд 5</vt:lpstr>
      <vt:lpstr>Ганс-Георг Гадамер (р. 1900-2002)</vt:lpstr>
      <vt:lpstr>Инаковость текста </vt:lpstr>
      <vt:lpstr>Пред-понимание, пред-рассудок </vt:lpstr>
      <vt:lpstr>Проблема интерпретации </vt:lpstr>
      <vt:lpstr>Герменевтический круг</vt:lpstr>
      <vt:lpstr>Горизонты ситуации</vt:lpstr>
      <vt:lpstr>Слайд 12</vt:lpstr>
      <vt:lpstr>Слайд 13</vt:lpstr>
      <vt:lpstr>4 канона герменевтической процедуры</vt:lpstr>
      <vt:lpstr>Слайд 15</vt:lpstr>
      <vt:lpstr>Поль Рикер (р.1913-2005)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ГЕРМЕНЕВТИКА (Г)</dc:title>
  <dc:creator>Петр</dc:creator>
  <cp:lastModifiedBy>Acer</cp:lastModifiedBy>
  <cp:revision>7</cp:revision>
  <dcterms:created xsi:type="dcterms:W3CDTF">2014-02-21T16:55:57Z</dcterms:created>
  <dcterms:modified xsi:type="dcterms:W3CDTF">2014-02-24T12:06:48Z</dcterms:modified>
</cp:coreProperties>
</file>